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791" r:id="rId3"/>
    <p:sldId id="792" r:id="rId4"/>
    <p:sldId id="816" r:id="rId5"/>
    <p:sldId id="817" r:id="rId6"/>
    <p:sldId id="842" r:id="rId7"/>
    <p:sldId id="260" r:id="rId8"/>
    <p:sldId id="261" r:id="rId9"/>
    <p:sldId id="820" r:id="rId10"/>
    <p:sldId id="819" r:id="rId11"/>
    <p:sldId id="821" r:id="rId12"/>
    <p:sldId id="262" r:id="rId13"/>
    <p:sldId id="826" r:id="rId14"/>
    <p:sldId id="827" r:id="rId15"/>
    <p:sldId id="824" r:id="rId16"/>
    <p:sldId id="601" r:id="rId17"/>
    <p:sldId id="457" r:id="rId18"/>
    <p:sldId id="331" r:id="rId19"/>
    <p:sldId id="598" r:id="rId20"/>
    <p:sldId id="459" r:id="rId21"/>
    <p:sldId id="456" r:id="rId22"/>
    <p:sldId id="460" r:id="rId23"/>
    <p:sldId id="805" r:id="rId24"/>
    <p:sldId id="544" r:id="rId25"/>
    <p:sldId id="545" r:id="rId26"/>
    <p:sldId id="609" r:id="rId27"/>
    <p:sldId id="806" r:id="rId28"/>
    <p:sldId id="843" r:id="rId29"/>
    <p:sldId id="698" r:id="rId30"/>
    <p:sldId id="514" r:id="rId31"/>
    <p:sldId id="837" r:id="rId32"/>
    <p:sldId id="284" r:id="rId33"/>
    <p:sldId id="622" r:id="rId34"/>
    <p:sldId id="839" r:id="rId35"/>
    <p:sldId id="847" r:id="rId36"/>
    <p:sldId id="845" r:id="rId37"/>
    <p:sldId id="482" r:id="rId38"/>
    <p:sldId id="277" r:id="rId39"/>
    <p:sldId id="807" r:id="rId40"/>
    <p:sldId id="487" r:id="rId41"/>
    <p:sldId id="483" r:id="rId42"/>
    <p:sldId id="406" r:id="rId43"/>
    <p:sldId id="484" r:id="rId44"/>
    <p:sldId id="485" r:id="rId45"/>
    <p:sldId id="413" r:id="rId46"/>
    <p:sldId id="835" r:id="rId47"/>
    <p:sldId id="414" r:id="rId48"/>
    <p:sldId id="521" r:id="rId49"/>
    <p:sldId id="431" r:id="rId50"/>
    <p:sldId id="834" r:id="rId51"/>
    <p:sldId id="519" r:id="rId52"/>
    <p:sldId id="518" r:id="rId53"/>
    <p:sldId id="810" r:id="rId54"/>
    <p:sldId id="811" r:id="rId55"/>
    <p:sldId id="812" r:id="rId56"/>
    <p:sldId id="813" r:id="rId57"/>
    <p:sldId id="552" r:id="rId58"/>
    <p:sldId id="815" r:id="rId59"/>
    <p:sldId id="276" r:id="rId60"/>
    <p:sldId id="799" r:id="rId61"/>
    <p:sldId id="443" r:id="rId62"/>
    <p:sldId id="444" r:id="rId63"/>
    <p:sldId id="517" r:id="rId64"/>
    <p:sldId id="516" r:id="rId65"/>
    <p:sldId id="280" r:id="rId66"/>
    <p:sldId id="795" r:id="rId67"/>
    <p:sldId id="42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6C26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D9343C-6CE4-9641-BE67-D61E70A8405E}" v="51498" dt="2021-11-22T21:32:58.6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3"/>
    <p:restoredTop sz="84211"/>
  </p:normalViewPr>
  <p:slideViewPr>
    <p:cSldViewPr snapToGrid="0" snapToObjects="1">
      <p:cViewPr varScale="1">
        <p:scale>
          <a:sx n="88" d="100"/>
          <a:sy n="88" d="100"/>
        </p:scale>
        <p:origin x="13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an, Xin" userId="347d46a4-93bb-4501-a8f4-d1b07b376e89" providerId="ADAL" clId="{2A00AAC4-1864-41B2-9C2A-114386C8C9F9}"/>
    <pc:docChg chg="custSel addSld delSld modSld sldOrd">
      <pc:chgData name="Qian, Xin" userId="347d46a4-93bb-4501-a8f4-d1b07b376e89" providerId="ADAL" clId="{2A00AAC4-1864-41B2-9C2A-114386C8C9F9}" dt="2021-11-20T21:32:57.536" v="886" actId="20577"/>
      <pc:docMkLst>
        <pc:docMk/>
      </pc:docMkLst>
      <pc:sldChg chg="modNotesTx">
        <pc:chgData name="Qian, Xin" userId="347d46a4-93bb-4501-a8f4-d1b07b376e89" providerId="ADAL" clId="{2A00AAC4-1864-41B2-9C2A-114386C8C9F9}" dt="2021-11-20T21:32:57.536" v="886" actId="20577"/>
        <pc:sldMkLst>
          <pc:docMk/>
          <pc:sldMk cId="3821257225" sldId="256"/>
        </pc:sldMkLst>
      </pc:sldChg>
      <pc:sldChg chg="modNotesTx">
        <pc:chgData name="Qian, Xin" userId="347d46a4-93bb-4501-a8f4-d1b07b376e89" providerId="ADAL" clId="{2A00AAC4-1864-41B2-9C2A-114386C8C9F9}" dt="2021-11-17T18:22:23.855" v="389" actId="20577"/>
        <pc:sldMkLst>
          <pc:docMk/>
          <pc:sldMk cId="3938173652" sldId="273"/>
        </pc:sldMkLst>
      </pc:sldChg>
      <pc:sldChg chg="ord">
        <pc:chgData name="Qian, Xin" userId="347d46a4-93bb-4501-a8f4-d1b07b376e89" providerId="ADAL" clId="{2A00AAC4-1864-41B2-9C2A-114386C8C9F9}" dt="2021-11-17T18:33:04.200" v="870"/>
        <pc:sldMkLst>
          <pc:docMk/>
          <pc:sldMk cId="2952728614" sldId="448"/>
        </pc:sldMkLst>
      </pc:sldChg>
      <pc:sldChg chg="ord">
        <pc:chgData name="Qian, Xin" userId="347d46a4-93bb-4501-a8f4-d1b07b376e89" providerId="ADAL" clId="{2A00AAC4-1864-41B2-9C2A-114386C8C9F9}" dt="2021-11-17T18:25:27.413" v="571"/>
        <pc:sldMkLst>
          <pc:docMk/>
          <pc:sldMk cId="2914143047" sldId="487"/>
        </pc:sldMkLst>
      </pc:sldChg>
      <pc:sldChg chg="modSp add mod">
        <pc:chgData name="Qian, Xin" userId="347d46a4-93bb-4501-a8f4-d1b07b376e89" providerId="ADAL" clId="{2A00AAC4-1864-41B2-9C2A-114386C8C9F9}" dt="2021-11-17T18:12:54.624" v="155" actId="1076"/>
        <pc:sldMkLst>
          <pc:docMk/>
          <pc:sldMk cId="1876149764" sldId="544"/>
        </pc:sldMkLst>
        <pc:spChg chg="mod">
          <ac:chgData name="Qian, Xin" userId="347d46a4-93bb-4501-a8f4-d1b07b376e89" providerId="ADAL" clId="{2A00AAC4-1864-41B2-9C2A-114386C8C9F9}" dt="2021-11-17T18:12:54.624" v="155" actId="1076"/>
          <ac:spMkLst>
            <pc:docMk/>
            <pc:sldMk cId="1876149764" sldId="544"/>
            <ac:spMk id="7" creationId="{2D8C6F92-A688-7E40-A65B-87FDF91EC86E}"/>
          </ac:spMkLst>
        </pc:spChg>
      </pc:sldChg>
      <pc:sldChg chg="add ord">
        <pc:chgData name="Qian, Xin" userId="347d46a4-93bb-4501-a8f4-d1b07b376e89" providerId="ADAL" clId="{2A00AAC4-1864-41B2-9C2A-114386C8C9F9}" dt="2021-11-17T18:13:12.422" v="159"/>
        <pc:sldMkLst>
          <pc:docMk/>
          <pc:sldMk cId="355895459" sldId="545"/>
        </pc:sldMkLst>
      </pc:sldChg>
      <pc:sldChg chg="add ord">
        <pc:chgData name="Qian, Xin" userId="347d46a4-93bb-4501-a8f4-d1b07b376e89" providerId="ADAL" clId="{2A00AAC4-1864-41B2-9C2A-114386C8C9F9}" dt="2021-11-17T18:07:27.493" v="2"/>
        <pc:sldMkLst>
          <pc:docMk/>
          <pc:sldMk cId="2762545737" sldId="598"/>
        </pc:sldMkLst>
      </pc:sldChg>
      <pc:sldChg chg="modSp mod">
        <pc:chgData name="Qian, Xin" userId="347d46a4-93bb-4501-a8f4-d1b07b376e89" providerId="ADAL" clId="{2A00AAC4-1864-41B2-9C2A-114386C8C9F9}" dt="2021-11-17T18:11:34.295" v="103" actId="20577"/>
        <pc:sldMkLst>
          <pc:docMk/>
          <pc:sldMk cId="751179309" sldId="801"/>
        </pc:sldMkLst>
        <pc:spChg chg="mod">
          <ac:chgData name="Qian, Xin" userId="347d46a4-93bb-4501-a8f4-d1b07b376e89" providerId="ADAL" clId="{2A00AAC4-1864-41B2-9C2A-114386C8C9F9}" dt="2021-11-17T18:11:34.295" v="103" actId="20577"/>
          <ac:spMkLst>
            <pc:docMk/>
            <pc:sldMk cId="751179309" sldId="801"/>
            <ac:spMk id="3" creationId="{0AB2C516-F451-C449-9C6D-C22624373252}"/>
          </ac:spMkLst>
        </pc:spChg>
      </pc:sldChg>
      <pc:sldChg chg="modSp mod">
        <pc:chgData name="Qian, Xin" userId="347d46a4-93bb-4501-a8f4-d1b07b376e89" providerId="ADAL" clId="{2A00AAC4-1864-41B2-9C2A-114386C8C9F9}" dt="2021-11-17T18:11:17.855" v="91" actId="20577"/>
        <pc:sldMkLst>
          <pc:docMk/>
          <pc:sldMk cId="854753544" sldId="803"/>
        </pc:sldMkLst>
        <pc:spChg chg="mod">
          <ac:chgData name="Qian, Xin" userId="347d46a4-93bb-4501-a8f4-d1b07b376e89" providerId="ADAL" clId="{2A00AAC4-1864-41B2-9C2A-114386C8C9F9}" dt="2021-11-17T18:11:17.855" v="91" actId="20577"/>
          <ac:spMkLst>
            <pc:docMk/>
            <pc:sldMk cId="854753544" sldId="803"/>
            <ac:spMk id="3" creationId="{77B57DE2-225F-4684-9A2D-AD257C363763}"/>
          </ac:spMkLst>
        </pc:spChg>
      </pc:sldChg>
      <pc:sldChg chg="modSp new mod ord">
        <pc:chgData name="Qian, Xin" userId="347d46a4-93bb-4501-a8f4-d1b07b376e89" providerId="ADAL" clId="{2A00AAC4-1864-41B2-9C2A-114386C8C9F9}" dt="2021-11-17T18:17:30.062" v="365" actId="20577"/>
        <pc:sldMkLst>
          <pc:docMk/>
          <pc:sldMk cId="1909983746" sldId="805"/>
        </pc:sldMkLst>
        <pc:spChg chg="mod">
          <ac:chgData name="Qian, Xin" userId="347d46a4-93bb-4501-a8f4-d1b07b376e89" providerId="ADAL" clId="{2A00AAC4-1864-41B2-9C2A-114386C8C9F9}" dt="2021-11-17T18:17:30.062" v="365" actId="20577"/>
          <ac:spMkLst>
            <pc:docMk/>
            <pc:sldMk cId="1909983746" sldId="805"/>
            <ac:spMk id="3" creationId="{F74E7AF7-6C9A-48A5-BC6B-FBF00B1285D0}"/>
          </ac:spMkLst>
        </pc:spChg>
      </pc:sldChg>
      <pc:sldChg chg="del">
        <pc:chgData name="Qian, Xin" userId="347d46a4-93bb-4501-a8f4-d1b07b376e89" providerId="ADAL" clId="{2A00AAC4-1864-41B2-9C2A-114386C8C9F9}" dt="2021-11-17T18:07:32.494" v="3" actId="47"/>
        <pc:sldMkLst>
          <pc:docMk/>
          <pc:sldMk cId="2918079740" sldId="805"/>
        </pc:sldMkLst>
      </pc:sldChg>
      <pc:sldChg chg="modSp new del mod ord">
        <pc:chgData name="Qian, Xin" userId="347d46a4-93bb-4501-a8f4-d1b07b376e89" providerId="ADAL" clId="{2A00AAC4-1864-41B2-9C2A-114386C8C9F9}" dt="2021-11-17T18:13:17.241" v="160" actId="47"/>
        <pc:sldMkLst>
          <pc:docMk/>
          <pc:sldMk cId="3522483460" sldId="806"/>
        </pc:sldMkLst>
        <pc:spChg chg="mod">
          <ac:chgData name="Qian, Xin" userId="347d46a4-93bb-4501-a8f4-d1b07b376e89" providerId="ADAL" clId="{2A00AAC4-1864-41B2-9C2A-114386C8C9F9}" dt="2021-11-17T18:12:24.880" v="153" actId="20577"/>
          <ac:spMkLst>
            <pc:docMk/>
            <pc:sldMk cId="3522483460" sldId="806"/>
            <ac:spMk id="2" creationId="{50980826-8DCB-410C-8CB5-D75A7C29B3E2}"/>
          </ac:spMkLst>
        </pc:spChg>
      </pc:sldChg>
      <pc:sldChg chg="modSp new mod">
        <pc:chgData name="Qian, Xin" userId="347d46a4-93bb-4501-a8f4-d1b07b376e89" providerId="ADAL" clId="{2A00AAC4-1864-41B2-9C2A-114386C8C9F9}" dt="2021-11-17T18:14:59.150" v="343" actId="20577"/>
        <pc:sldMkLst>
          <pc:docMk/>
          <pc:sldMk cId="3531989698" sldId="806"/>
        </pc:sldMkLst>
        <pc:spChg chg="mod">
          <ac:chgData name="Qian, Xin" userId="347d46a4-93bb-4501-a8f4-d1b07b376e89" providerId="ADAL" clId="{2A00AAC4-1864-41B2-9C2A-114386C8C9F9}" dt="2021-11-17T18:14:32.327" v="207" actId="20577"/>
          <ac:spMkLst>
            <pc:docMk/>
            <pc:sldMk cId="3531989698" sldId="806"/>
            <ac:spMk id="2" creationId="{A6C6A202-B021-4CB4-A90A-B2CD0CCEB84C}"/>
          </ac:spMkLst>
        </pc:spChg>
        <pc:spChg chg="mod">
          <ac:chgData name="Qian, Xin" userId="347d46a4-93bb-4501-a8f4-d1b07b376e89" providerId="ADAL" clId="{2A00AAC4-1864-41B2-9C2A-114386C8C9F9}" dt="2021-11-17T18:14:59.150" v="343" actId="20577"/>
          <ac:spMkLst>
            <pc:docMk/>
            <pc:sldMk cId="3531989698" sldId="806"/>
            <ac:spMk id="3" creationId="{5BCC1F26-AEBE-479B-AE3C-86F7F0982108}"/>
          </ac:spMkLst>
        </pc:spChg>
      </pc:sldChg>
      <pc:sldChg chg="modSp new mod">
        <pc:chgData name="Qian, Xin" userId="347d46a4-93bb-4501-a8f4-d1b07b376e89" providerId="ADAL" clId="{2A00AAC4-1864-41B2-9C2A-114386C8C9F9}" dt="2021-11-17T18:23:04.848" v="569" actId="20577"/>
        <pc:sldMkLst>
          <pc:docMk/>
          <pc:sldMk cId="736592285" sldId="807"/>
        </pc:sldMkLst>
        <pc:spChg chg="mod">
          <ac:chgData name="Qian, Xin" userId="347d46a4-93bb-4501-a8f4-d1b07b376e89" providerId="ADAL" clId="{2A00AAC4-1864-41B2-9C2A-114386C8C9F9}" dt="2021-11-17T18:23:04.848" v="569" actId="20577"/>
          <ac:spMkLst>
            <pc:docMk/>
            <pc:sldMk cId="736592285" sldId="807"/>
            <ac:spMk id="3" creationId="{D5F40B39-BAA0-4FD5-9012-531839965F70}"/>
          </ac:spMkLst>
        </pc:spChg>
      </pc:sldChg>
      <pc:sldChg chg="addSp delSp modSp new mod modClrScheme chgLayout">
        <pc:chgData name="Qian, Xin" userId="347d46a4-93bb-4501-a8f4-d1b07b376e89" providerId="ADAL" clId="{2A00AAC4-1864-41B2-9C2A-114386C8C9F9}" dt="2021-11-17T18:27:40.370" v="773" actId="20577"/>
        <pc:sldMkLst>
          <pc:docMk/>
          <pc:sldMk cId="2001159462" sldId="808"/>
        </pc:sldMkLst>
        <pc:spChg chg="del mod ord">
          <ac:chgData name="Qian, Xin" userId="347d46a4-93bb-4501-a8f4-d1b07b376e89" providerId="ADAL" clId="{2A00AAC4-1864-41B2-9C2A-114386C8C9F9}" dt="2021-11-17T18:25:33.175" v="573" actId="700"/>
          <ac:spMkLst>
            <pc:docMk/>
            <pc:sldMk cId="2001159462" sldId="808"/>
            <ac:spMk id="2" creationId="{89C064C3-B74B-46C0-A76F-294E1DB5FFC0}"/>
          </ac:spMkLst>
        </pc:spChg>
        <pc:spChg chg="del mod ord">
          <ac:chgData name="Qian, Xin" userId="347d46a4-93bb-4501-a8f4-d1b07b376e89" providerId="ADAL" clId="{2A00AAC4-1864-41B2-9C2A-114386C8C9F9}" dt="2021-11-17T18:25:33.175" v="573" actId="700"/>
          <ac:spMkLst>
            <pc:docMk/>
            <pc:sldMk cId="2001159462" sldId="808"/>
            <ac:spMk id="3" creationId="{993B0E0F-41F7-4B5E-B180-A7BB02118C05}"/>
          </ac:spMkLst>
        </pc:spChg>
        <pc:spChg chg="mod ord">
          <ac:chgData name="Qian, Xin" userId="347d46a4-93bb-4501-a8f4-d1b07b376e89" providerId="ADAL" clId="{2A00AAC4-1864-41B2-9C2A-114386C8C9F9}" dt="2021-11-17T18:25:33.175" v="573" actId="700"/>
          <ac:spMkLst>
            <pc:docMk/>
            <pc:sldMk cId="2001159462" sldId="808"/>
            <ac:spMk id="4" creationId="{9CCD6B30-EE1C-43A0-9334-82DDAE10BBA8}"/>
          </ac:spMkLst>
        </pc:spChg>
        <pc:spChg chg="add mod ord">
          <ac:chgData name="Qian, Xin" userId="347d46a4-93bb-4501-a8f4-d1b07b376e89" providerId="ADAL" clId="{2A00AAC4-1864-41B2-9C2A-114386C8C9F9}" dt="2021-11-17T18:25:33.175" v="573" actId="700"/>
          <ac:spMkLst>
            <pc:docMk/>
            <pc:sldMk cId="2001159462" sldId="808"/>
            <ac:spMk id="5" creationId="{9E3D7292-079B-4827-9863-DFC2D8ECE418}"/>
          </ac:spMkLst>
        </pc:spChg>
        <pc:spChg chg="add mod ord">
          <ac:chgData name="Qian, Xin" userId="347d46a4-93bb-4501-a8f4-d1b07b376e89" providerId="ADAL" clId="{2A00AAC4-1864-41B2-9C2A-114386C8C9F9}" dt="2021-11-17T18:27:40.370" v="773" actId="20577"/>
          <ac:spMkLst>
            <pc:docMk/>
            <pc:sldMk cId="2001159462" sldId="808"/>
            <ac:spMk id="6" creationId="{9BCC6E24-A61B-46B0-ADA4-29636BFCA240}"/>
          </ac:spMkLst>
        </pc:spChg>
      </pc:sldChg>
      <pc:sldChg chg="new">
        <pc:chgData name="Qian, Xin" userId="347d46a4-93bb-4501-a8f4-d1b07b376e89" providerId="ADAL" clId="{2A00AAC4-1864-41B2-9C2A-114386C8C9F9}" dt="2021-11-17T18:28:32.124" v="774" actId="680"/>
        <pc:sldMkLst>
          <pc:docMk/>
          <pc:sldMk cId="733766017" sldId="809"/>
        </pc:sldMkLst>
      </pc:sldChg>
      <pc:sldChg chg="addSp delSp modSp new mod modClrScheme chgLayout">
        <pc:chgData name="Qian, Xin" userId="347d46a4-93bb-4501-a8f4-d1b07b376e89" providerId="ADAL" clId="{2A00AAC4-1864-41B2-9C2A-114386C8C9F9}" dt="2021-11-17T18:30:12.533" v="808" actId="20577"/>
        <pc:sldMkLst>
          <pc:docMk/>
          <pc:sldMk cId="434852100" sldId="810"/>
        </pc:sldMkLst>
        <pc:spChg chg="del mod ord">
          <ac:chgData name="Qian, Xin" userId="347d46a4-93bb-4501-a8f4-d1b07b376e89" providerId="ADAL" clId="{2A00AAC4-1864-41B2-9C2A-114386C8C9F9}" dt="2021-11-17T18:30:05.985" v="776" actId="700"/>
          <ac:spMkLst>
            <pc:docMk/>
            <pc:sldMk cId="434852100" sldId="810"/>
            <ac:spMk id="2" creationId="{A717E23E-81B0-4D2B-921B-6051AEAC6443}"/>
          </ac:spMkLst>
        </pc:spChg>
        <pc:spChg chg="del mod ord">
          <ac:chgData name="Qian, Xin" userId="347d46a4-93bb-4501-a8f4-d1b07b376e89" providerId="ADAL" clId="{2A00AAC4-1864-41B2-9C2A-114386C8C9F9}" dt="2021-11-17T18:30:05.985" v="776" actId="700"/>
          <ac:spMkLst>
            <pc:docMk/>
            <pc:sldMk cId="434852100" sldId="810"/>
            <ac:spMk id="3" creationId="{6DE57CF7-2842-419A-87DA-86C8DDE1D249}"/>
          </ac:spMkLst>
        </pc:spChg>
        <pc:spChg chg="mod ord">
          <ac:chgData name="Qian, Xin" userId="347d46a4-93bb-4501-a8f4-d1b07b376e89" providerId="ADAL" clId="{2A00AAC4-1864-41B2-9C2A-114386C8C9F9}" dt="2021-11-17T18:30:05.985" v="776" actId="700"/>
          <ac:spMkLst>
            <pc:docMk/>
            <pc:sldMk cId="434852100" sldId="810"/>
            <ac:spMk id="4" creationId="{C48E33D5-E55D-4FA0-BB8D-D478FCC2EF16}"/>
          </ac:spMkLst>
        </pc:spChg>
        <pc:spChg chg="add mod ord">
          <ac:chgData name="Qian, Xin" userId="347d46a4-93bb-4501-a8f4-d1b07b376e89" providerId="ADAL" clId="{2A00AAC4-1864-41B2-9C2A-114386C8C9F9}" dt="2021-11-17T18:30:05.985" v="776" actId="700"/>
          <ac:spMkLst>
            <pc:docMk/>
            <pc:sldMk cId="434852100" sldId="810"/>
            <ac:spMk id="5" creationId="{9029F72C-ECBA-4C75-A3FC-7F499ADBFCCC}"/>
          </ac:spMkLst>
        </pc:spChg>
        <pc:spChg chg="add mod ord">
          <ac:chgData name="Qian, Xin" userId="347d46a4-93bb-4501-a8f4-d1b07b376e89" providerId="ADAL" clId="{2A00AAC4-1864-41B2-9C2A-114386C8C9F9}" dt="2021-11-17T18:30:09.326" v="793" actId="20577"/>
          <ac:spMkLst>
            <pc:docMk/>
            <pc:sldMk cId="434852100" sldId="810"/>
            <ac:spMk id="6" creationId="{CCB95A4E-2A54-4ACD-8F57-A971BC2201CE}"/>
          </ac:spMkLst>
        </pc:spChg>
        <pc:spChg chg="add mod ord">
          <ac:chgData name="Qian, Xin" userId="347d46a4-93bb-4501-a8f4-d1b07b376e89" providerId="ADAL" clId="{2A00AAC4-1864-41B2-9C2A-114386C8C9F9}" dt="2021-11-17T18:30:12.533" v="808" actId="20577"/>
          <ac:spMkLst>
            <pc:docMk/>
            <pc:sldMk cId="434852100" sldId="810"/>
            <ac:spMk id="7" creationId="{947BDF6C-7282-49B9-A2F5-30DF73899C05}"/>
          </ac:spMkLst>
        </pc:spChg>
      </pc:sldChg>
      <pc:sldChg chg="new">
        <pc:chgData name="Qian, Xin" userId="347d46a4-93bb-4501-a8f4-d1b07b376e89" providerId="ADAL" clId="{2A00AAC4-1864-41B2-9C2A-114386C8C9F9}" dt="2021-11-17T18:30:32.901" v="809" actId="680"/>
        <pc:sldMkLst>
          <pc:docMk/>
          <pc:sldMk cId="3837281552" sldId="811"/>
        </pc:sldMkLst>
      </pc:sldChg>
      <pc:sldChg chg="new">
        <pc:chgData name="Qian, Xin" userId="347d46a4-93bb-4501-a8f4-d1b07b376e89" providerId="ADAL" clId="{2A00AAC4-1864-41B2-9C2A-114386C8C9F9}" dt="2021-11-17T18:30:34.802" v="810" actId="680"/>
        <pc:sldMkLst>
          <pc:docMk/>
          <pc:sldMk cId="4142757357" sldId="812"/>
        </pc:sldMkLst>
      </pc:sldChg>
      <pc:sldChg chg="modSp new mod">
        <pc:chgData name="Qian, Xin" userId="347d46a4-93bb-4501-a8f4-d1b07b376e89" providerId="ADAL" clId="{2A00AAC4-1864-41B2-9C2A-114386C8C9F9}" dt="2021-11-17T18:30:50.062" v="841" actId="20577"/>
        <pc:sldMkLst>
          <pc:docMk/>
          <pc:sldMk cId="385521652" sldId="813"/>
        </pc:sldMkLst>
        <pc:spChg chg="mod">
          <ac:chgData name="Qian, Xin" userId="347d46a4-93bb-4501-a8f4-d1b07b376e89" providerId="ADAL" clId="{2A00AAC4-1864-41B2-9C2A-114386C8C9F9}" dt="2021-11-17T18:30:50.062" v="841" actId="20577"/>
          <ac:spMkLst>
            <pc:docMk/>
            <pc:sldMk cId="385521652" sldId="813"/>
            <ac:spMk id="2" creationId="{00CF9E1C-3D36-430A-BC72-18975DDE8D27}"/>
          </ac:spMkLst>
        </pc:spChg>
      </pc:sldChg>
      <pc:sldChg chg="modSp new mod">
        <pc:chgData name="Qian, Xin" userId="347d46a4-93bb-4501-a8f4-d1b07b376e89" providerId="ADAL" clId="{2A00AAC4-1864-41B2-9C2A-114386C8C9F9}" dt="2021-11-17T18:31:16.213" v="868" actId="20577"/>
        <pc:sldMkLst>
          <pc:docMk/>
          <pc:sldMk cId="2690518340" sldId="814"/>
        </pc:sldMkLst>
        <pc:spChg chg="mod">
          <ac:chgData name="Qian, Xin" userId="347d46a4-93bb-4501-a8f4-d1b07b376e89" providerId="ADAL" clId="{2A00AAC4-1864-41B2-9C2A-114386C8C9F9}" dt="2021-11-17T18:31:16.213" v="868" actId="20577"/>
          <ac:spMkLst>
            <pc:docMk/>
            <pc:sldMk cId="2690518340" sldId="814"/>
            <ac:spMk id="2" creationId="{11F41649-6417-47A3-8F52-267B1C2F1ECE}"/>
          </ac:spMkLst>
        </pc:spChg>
      </pc:sldChg>
    </pc:docChg>
  </pc:docChgLst>
  <pc:docChgLst>
    <pc:chgData name="Qian, Xin" userId="S::xqian@bnl.gov::347d46a4-93bb-4501-a8f4-d1b07b376e89" providerId="AD" clId="Web-{644061C8-2148-D549-BF17-29906806C648}"/>
    <pc:docChg chg="addSld modSld sldOrd">
      <pc:chgData name="Qian, Xin" userId="S::xqian@bnl.gov::347d46a4-93bb-4501-a8f4-d1b07b376e89" providerId="AD" clId="Web-{644061C8-2148-D549-BF17-29906806C648}" dt="2021-11-17T18:06:29.521" v="958"/>
      <pc:docMkLst>
        <pc:docMk/>
      </pc:docMkLst>
      <pc:sldChg chg="ord">
        <pc:chgData name="Qian, Xin" userId="S::xqian@bnl.gov::347d46a4-93bb-4501-a8f4-d1b07b376e89" providerId="AD" clId="Web-{644061C8-2148-D549-BF17-29906806C648}" dt="2021-11-17T18:03:12.269" v="935"/>
        <pc:sldMkLst>
          <pc:docMk/>
          <pc:sldMk cId="3824431718" sldId="331"/>
        </pc:sldMkLst>
      </pc:sldChg>
      <pc:sldChg chg="ord">
        <pc:chgData name="Qian, Xin" userId="S::xqian@bnl.gov::347d46a4-93bb-4501-a8f4-d1b07b376e89" providerId="AD" clId="Web-{644061C8-2148-D549-BF17-29906806C648}" dt="2021-11-17T18:03:32.754" v="936"/>
        <pc:sldMkLst>
          <pc:docMk/>
          <pc:sldMk cId="2387133356" sldId="453"/>
        </pc:sldMkLst>
      </pc:sldChg>
      <pc:sldChg chg="ord">
        <pc:chgData name="Qian, Xin" userId="S::xqian@bnl.gov::347d46a4-93bb-4501-a8f4-d1b07b376e89" providerId="AD" clId="Web-{644061C8-2148-D549-BF17-29906806C648}" dt="2021-11-17T18:02:31.191" v="931"/>
        <pc:sldMkLst>
          <pc:docMk/>
          <pc:sldMk cId="2039777833" sldId="455"/>
        </pc:sldMkLst>
      </pc:sldChg>
      <pc:sldChg chg="ord">
        <pc:chgData name="Qian, Xin" userId="S::xqian@bnl.gov::347d46a4-93bb-4501-a8f4-d1b07b376e89" providerId="AD" clId="Web-{644061C8-2148-D549-BF17-29906806C648}" dt="2021-11-17T18:02:49.050" v="934"/>
        <pc:sldMkLst>
          <pc:docMk/>
          <pc:sldMk cId="2804987656" sldId="456"/>
        </pc:sldMkLst>
      </pc:sldChg>
      <pc:sldChg chg="ord">
        <pc:chgData name="Qian, Xin" userId="S::xqian@bnl.gov::347d46a4-93bb-4501-a8f4-d1b07b376e89" providerId="AD" clId="Web-{644061C8-2148-D549-BF17-29906806C648}" dt="2021-11-17T18:02:35.238" v="932"/>
        <pc:sldMkLst>
          <pc:docMk/>
          <pc:sldMk cId="1123076776" sldId="457"/>
        </pc:sldMkLst>
      </pc:sldChg>
      <pc:sldChg chg="ord">
        <pc:chgData name="Qian, Xin" userId="S::xqian@bnl.gov::347d46a4-93bb-4501-a8f4-d1b07b376e89" providerId="AD" clId="Web-{644061C8-2148-D549-BF17-29906806C648}" dt="2021-11-17T18:02:45.066" v="933"/>
        <pc:sldMkLst>
          <pc:docMk/>
          <pc:sldMk cId="3060507502" sldId="459"/>
        </pc:sldMkLst>
      </pc:sldChg>
      <pc:sldChg chg="ord">
        <pc:chgData name="Qian, Xin" userId="S::xqian@bnl.gov::347d46a4-93bb-4501-a8f4-d1b07b376e89" providerId="AD" clId="Web-{644061C8-2148-D549-BF17-29906806C648}" dt="2021-11-17T18:03:59.254" v="937"/>
        <pc:sldMkLst>
          <pc:docMk/>
          <pc:sldMk cId="438331342" sldId="800"/>
        </pc:sldMkLst>
      </pc:sldChg>
      <pc:sldChg chg="modSp new">
        <pc:chgData name="Qian, Xin" userId="S::xqian@bnl.gov::347d46a4-93bb-4501-a8f4-d1b07b376e89" providerId="AD" clId="Web-{644061C8-2148-D549-BF17-29906806C648}" dt="2021-11-17T17:27:59.921" v="244" actId="20577"/>
        <pc:sldMkLst>
          <pc:docMk/>
          <pc:sldMk cId="1135229405" sldId="802"/>
        </pc:sldMkLst>
        <pc:spChg chg="mod">
          <ac:chgData name="Qian, Xin" userId="S::xqian@bnl.gov::347d46a4-93bb-4501-a8f4-d1b07b376e89" providerId="AD" clId="Web-{644061C8-2148-D549-BF17-29906806C648}" dt="2021-11-17T17:25:39.936" v="19" actId="20577"/>
          <ac:spMkLst>
            <pc:docMk/>
            <pc:sldMk cId="1135229405" sldId="802"/>
            <ac:spMk id="2" creationId="{E5640B27-727A-4C3E-B5C7-97CB9ED1378D}"/>
          </ac:spMkLst>
        </pc:spChg>
        <pc:spChg chg="mod">
          <ac:chgData name="Qian, Xin" userId="S::xqian@bnl.gov::347d46a4-93bb-4501-a8f4-d1b07b376e89" providerId="AD" clId="Web-{644061C8-2148-D549-BF17-29906806C648}" dt="2021-11-17T17:27:59.921" v="244" actId="20577"/>
          <ac:spMkLst>
            <pc:docMk/>
            <pc:sldMk cId="1135229405" sldId="802"/>
            <ac:spMk id="3" creationId="{05BA00CA-92E9-4915-B21F-047E706D3789}"/>
          </ac:spMkLst>
        </pc:spChg>
      </pc:sldChg>
      <pc:sldChg chg="modSp new ord">
        <pc:chgData name="Qian, Xin" userId="S::xqian@bnl.gov::347d46a4-93bb-4501-a8f4-d1b07b376e89" providerId="AD" clId="Web-{644061C8-2148-D549-BF17-29906806C648}" dt="2021-11-17T17:59:58.970" v="898" actId="20577"/>
        <pc:sldMkLst>
          <pc:docMk/>
          <pc:sldMk cId="854753544" sldId="803"/>
        </pc:sldMkLst>
        <pc:spChg chg="mod">
          <ac:chgData name="Qian, Xin" userId="S::xqian@bnl.gov::347d46a4-93bb-4501-a8f4-d1b07b376e89" providerId="AD" clId="Web-{644061C8-2148-D549-BF17-29906806C648}" dt="2021-11-17T17:59:58.970" v="898" actId="20577"/>
          <ac:spMkLst>
            <pc:docMk/>
            <pc:sldMk cId="854753544" sldId="803"/>
            <ac:spMk id="3" creationId="{77B57DE2-225F-4684-9A2D-AD257C363763}"/>
          </ac:spMkLst>
        </pc:spChg>
      </pc:sldChg>
      <pc:sldChg chg="modSp new ord">
        <pc:chgData name="Qian, Xin" userId="S::xqian@bnl.gov::347d46a4-93bb-4501-a8f4-d1b07b376e89" providerId="AD" clId="Web-{644061C8-2148-D549-BF17-29906806C648}" dt="2021-11-17T18:02:22.987" v="930" actId="20577"/>
        <pc:sldMkLst>
          <pc:docMk/>
          <pc:sldMk cId="4288405331" sldId="804"/>
        </pc:sldMkLst>
        <pc:spChg chg="mod">
          <ac:chgData name="Qian, Xin" userId="S::xqian@bnl.gov::347d46a4-93bb-4501-a8f4-d1b07b376e89" providerId="AD" clId="Web-{644061C8-2148-D549-BF17-29906806C648}" dt="2021-11-17T18:02:22.987" v="930" actId="20577"/>
          <ac:spMkLst>
            <pc:docMk/>
            <pc:sldMk cId="4288405331" sldId="804"/>
            <ac:spMk id="3" creationId="{C1E5DA58-F61C-46DF-9C33-E1E3412800AF}"/>
          </ac:spMkLst>
        </pc:spChg>
      </pc:sldChg>
      <pc:sldChg chg="addSp delSp modSp new">
        <pc:chgData name="Qian, Xin" userId="S::xqian@bnl.gov::347d46a4-93bb-4501-a8f4-d1b07b376e89" providerId="AD" clId="Web-{644061C8-2148-D549-BF17-29906806C648}" dt="2021-11-17T18:06:29.521" v="958"/>
        <pc:sldMkLst>
          <pc:docMk/>
          <pc:sldMk cId="2918079740" sldId="805"/>
        </pc:sldMkLst>
        <pc:spChg chg="mod">
          <ac:chgData name="Qian, Xin" userId="S::xqian@bnl.gov::347d46a4-93bb-4501-a8f4-d1b07b376e89" providerId="AD" clId="Web-{644061C8-2148-D549-BF17-29906806C648}" dt="2021-11-17T18:05:50.177" v="951" actId="20577"/>
          <ac:spMkLst>
            <pc:docMk/>
            <pc:sldMk cId="2918079740" sldId="805"/>
            <ac:spMk id="3" creationId="{387DC4D5-E05D-4961-B77D-6F3C23AB5B2E}"/>
          </ac:spMkLst>
        </pc:spChg>
        <pc:picChg chg="add del mod">
          <ac:chgData name="Qian, Xin" userId="S::xqian@bnl.gov::347d46a4-93bb-4501-a8f4-d1b07b376e89" providerId="AD" clId="Web-{644061C8-2148-D549-BF17-29906806C648}" dt="2021-11-17T18:06:03.927" v="956"/>
          <ac:picMkLst>
            <pc:docMk/>
            <pc:sldMk cId="2918079740" sldId="805"/>
            <ac:picMk id="5" creationId="{8B62A71E-8728-498F-9CBA-379098AE7A36}"/>
          </ac:picMkLst>
        </pc:picChg>
        <pc:picChg chg="add del mod">
          <ac:chgData name="Qian, Xin" userId="S::xqian@bnl.gov::347d46a4-93bb-4501-a8f4-d1b07b376e89" providerId="AD" clId="Web-{644061C8-2148-D549-BF17-29906806C648}" dt="2021-11-17T18:06:29.521" v="958"/>
          <ac:picMkLst>
            <pc:docMk/>
            <pc:sldMk cId="2918079740" sldId="805"/>
            <ac:picMk id="6" creationId="{B8FFB957-8CA5-46B8-970B-D66E145F4000}"/>
          </ac:picMkLst>
        </pc:picChg>
      </pc:sldChg>
    </pc:docChg>
  </pc:docChgLst>
  <pc:docChgLst>
    <pc:chgData name="Gu, Wenqiang" userId="251612ec-f89a-4676-a250-49ffc40b1583" providerId="ADAL" clId="{FAD9343C-6CE4-9641-BE67-D61E70A8405E}"/>
    <pc:docChg chg="undo redo custSel addSld delSld modSld sldOrd modMainMaster modNotesMaster">
      <pc:chgData name="Gu, Wenqiang" userId="251612ec-f89a-4676-a250-49ffc40b1583" providerId="ADAL" clId="{FAD9343C-6CE4-9641-BE67-D61E70A8405E}" dt="2021-11-22T21:35:55.578" v="60097" actId="20577"/>
      <pc:docMkLst>
        <pc:docMk/>
      </pc:docMkLst>
      <pc:sldChg chg="addSp delSp modSp mod modNotesTx">
        <pc:chgData name="Gu, Wenqiang" userId="251612ec-f89a-4676-a250-49ffc40b1583" providerId="ADAL" clId="{FAD9343C-6CE4-9641-BE67-D61E70A8405E}" dt="2021-11-20T21:38:23.330" v="29421" actId="20577"/>
        <pc:sldMkLst>
          <pc:docMk/>
          <pc:sldMk cId="3821257225" sldId="256"/>
        </pc:sldMkLst>
        <pc:spChg chg="mod">
          <ac:chgData name="Gu, Wenqiang" userId="251612ec-f89a-4676-a250-49ffc40b1583" providerId="ADAL" clId="{FAD9343C-6CE4-9641-BE67-D61E70A8405E}" dt="2021-11-18T20:14:29.092" v="8825" actId="14100"/>
          <ac:spMkLst>
            <pc:docMk/>
            <pc:sldMk cId="3821257225" sldId="256"/>
            <ac:spMk id="3" creationId="{E3B0D3A7-C96A-B94C-A868-FC34551C3994}"/>
          </ac:spMkLst>
        </pc:spChg>
        <pc:spChg chg="del">
          <ac:chgData name="Gu, Wenqiang" userId="251612ec-f89a-4676-a250-49ffc40b1583" providerId="ADAL" clId="{FAD9343C-6CE4-9641-BE67-D61E70A8405E}" dt="2021-11-17T16:19:57.129" v="8272"/>
          <ac:spMkLst>
            <pc:docMk/>
            <pc:sldMk cId="3821257225" sldId="256"/>
            <ac:spMk id="4" creationId="{850E64F8-9EFD-BD49-A1CE-47753AD7D331}"/>
          </ac:spMkLst>
        </pc:spChg>
        <pc:spChg chg="add mod">
          <ac:chgData name="Gu, Wenqiang" userId="251612ec-f89a-4676-a250-49ffc40b1583" providerId="ADAL" clId="{FAD9343C-6CE4-9641-BE67-D61E70A8405E}" dt="2021-11-20T19:37:04.191" v="21250"/>
          <ac:spMkLst>
            <pc:docMk/>
            <pc:sldMk cId="3821257225" sldId="256"/>
            <ac:spMk id="4" creationId="{B4FA2B83-734E-F743-8D53-9246C56C99AB}"/>
          </ac:spMkLst>
        </pc:spChg>
      </pc:sldChg>
      <pc:sldChg chg="addSp delSp modSp add del mod modAnim modNotesTx">
        <pc:chgData name="Gu, Wenqiang" userId="251612ec-f89a-4676-a250-49ffc40b1583" providerId="ADAL" clId="{FAD9343C-6CE4-9641-BE67-D61E70A8405E}" dt="2021-11-22T02:17:30.538" v="56121" actId="2696"/>
        <pc:sldMkLst>
          <pc:docMk/>
          <pc:sldMk cId="2085901540" sldId="257"/>
        </pc:sldMkLst>
        <pc:spChg chg="add mod">
          <ac:chgData name="Gu, Wenqiang" userId="251612ec-f89a-4676-a250-49ffc40b1583" providerId="ADAL" clId="{FAD9343C-6CE4-9641-BE67-D61E70A8405E}" dt="2021-11-20T19:37:04.191" v="21250"/>
          <ac:spMkLst>
            <pc:docMk/>
            <pc:sldMk cId="2085901540" sldId="257"/>
            <ac:spMk id="2" creationId="{A8A74BF4-35B8-B443-B937-46B8D23559EC}"/>
          </ac:spMkLst>
        </pc:spChg>
        <pc:spChg chg="del">
          <ac:chgData name="Gu, Wenqiang" userId="251612ec-f89a-4676-a250-49ffc40b1583" providerId="ADAL" clId="{FAD9343C-6CE4-9641-BE67-D61E70A8405E}" dt="2021-11-20T18:39:18.572" v="20639" actId="478"/>
          <ac:spMkLst>
            <pc:docMk/>
            <pc:sldMk cId="2085901540" sldId="257"/>
            <ac:spMk id="51" creationId="{00000000-0000-0000-0000-000000000000}"/>
          </ac:spMkLst>
        </pc:spChg>
        <pc:spChg chg="del">
          <ac:chgData name="Gu, Wenqiang" userId="251612ec-f89a-4676-a250-49ffc40b1583" providerId="ADAL" clId="{FAD9343C-6CE4-9641-BE67-D61E70A8405E}" dt="2021-11-20T18:39:22.675" v="20640" actId="478"/>
          <ac:spMkLst>
            <pc:docMk/>
            <pc:sldMk cId="2085901540" sldId="257"/>
            <ac:spMk id="53" creationId="{00000000-0000-0000-0000-000000000000}"/>
          </ac:spMkLst>
        </pc:spChg>
        <pc:spChg chg="del">
          <ac:chgData name="Gu, Wenqiang" userId="251612ec-f89a-4676-a250-49ffc40b1583" providerId="ADAL" clId="{FAD9343C-6CE4-9641-BE67-D61E70A8405E}" dt="2021-11-20T18:39:24.664" v="20641" actId="478"/>
          <ac:spMkLst>
            <pc:docMk/>
            <pc:sldMk cId="2085901540" sldId="257"/>
            <ac:spMk id="55" creationId="{00000000-0000-0000-0000-000000000000}"/>
          </ac:spMkLst>
        </pc:spChg>
        <pc:spChg chg="del">
          <ac:chgData name="Gu, Wenqiang" userId="251612ec-f89a-4676-a250-49ffc40b1583" providerId="ADAL" clId="{FAD9343C-6CE4-9641-BE67-D61E70A8405E}" dt="2021-11-20T18:39:27.078" v="20642" actId="478"/>
          <ac:spMkLst>
            <pc:docMk/>
            <pc:sldMk cId="2085901540" sldId="257"/>
            <ac:spMk id="57" creationId="{00000000-0000-0000-0000-000000000000}"/>
          </ac:spMkLst>
        </pc:spChg>
        <pc:spChg chg="del">
          <ac:chgData name="Gu, Wenqiang" userId="251612ec-f89a-4676-a250-49ffc40b1583" providerId="ADAL" clId="{FAD9343C-6CE4-9641-BE67-D61E70A8405E}" dt="2021-11-20T18:39:31.458" v="20644" actId="478"/>
          <ac:spMkLst>
            <pc:docMk/>
            <pc:sldMk cId="2085901540" sldId="257"/>
            <ac:spMk id="58" creationId="{00000000-0000-0000-0000-000000000000}"/>
          </ac:spMkLst>
        </pc:spChg>
        <pc:spChg chg="del">
          <ac:chgData name="Gu, Wenqiang" userId="251612ec-f89a-4676-a250-49ffc40b1583" providerId="ADAL" clId="{FAD9343C-6CE4-9641-BE67-D61E70A8405E}" dt="2021-11-20T18:39:29.266" v="20643" actId="478"/>
          <ac:spMkLst>
            <pc:docMk/>
            <pc:sldMk cId="2085901540" sldId="257"/>
            <ac:spMk id="59" creationId="{00000000-0000-0000-0000-000000000000}"/>
          </ac:spMkLst>
        </pc:spChg>
      </pc:sldChg>
      <pc:sldChg chg="modSp del mod">
        <pc:chgData name="Gu, Wenqiang" userId="251612ec-f89a-4676-a250-49ffc40b1583" providerId="ADAL" clId="{FAD9343C-6CE4-9641-BE67-D61E70A8405E}" dt="2021-11-17T06:20:04.773" v="6223" actId="2696"/>
        <pc:sldMkLst>
          <pc:docMk/>
          <pc:sldMk cId="4101810883" sldId="257"/>
        </pc:sldMkLst>
        <pc:spChg chg="mod">
          <ac:chgData name="Gu, Wenqiang" userId="251612ec-f89a-4676-a250-49ffc40b1583" providerId="ADAL" clId="{FAD9343C-6CE4-9641-BE67-D61E70A8405E}" dt="2021-11-16T16:33:41.089" v="1900" actId="20577"/>
          <ac:spMkLst>
            <pc:docMk/>
            <pc:sldMk cId="4101810883" sldId="257"/>
            <ac:spMk id="3" creationId="{D735C371-EC9D-E041-ADA0-E659E3EB2C7A}"/>
          </ac:spMkLst>
        </pc:spChg>
      </pc:sldChg>
      <pc:sldChg chg="addSp delSp modSp add del">
        <pc:chgData name="Gu, Wenqiang" userId="251612ec-f89a-4676-a250-49ffc40b1583" providerId="ADAL" clId="{FAD9343C-6CE4-9641-BE67-D61E70A8405E}" dt="2021-11-22T02:22:59.267" v="56140" actId="2696"/>
        <pc:sldMkLst>
          <pc:docMk/>
          <pc:sldMk cId="228032444" sldId="258"/>
        </pc:sldMkLst>
        <pc:spChg chg="add mod">
          <ac:chgData name="Gu, Wenqiang" userId="251612ec-f89a-4676-a250-49ffc40b1583" providerId="ADAL" clId="{FAD9343C-6CE4-9641-BE67-D61E70A8405E}" dt="2021-11-20T19:37:04.191" v="21250"/>
          <ac:spMkLst>
            <pc:docMk/>
            <pc:sldMk cId="228032444" sldId="258"/>
            <ac:spMk id="3" creationId="{F23824C1-AFDD-2149-99A8-8E9950BAFB1E}"/>
          </ac:spMkLst>
        </pc:spChg>
        <pc:spChg chg="del">
          <ac:chgData name="Gu, Wenqiang" userId="251612ec-f89a-4676-a250-49ffc40b1583" providerId="ADAL" clId="{FAD9343C-6CE4-9641-BE67-D61E70A8405E}" dt="2021-11-17T16:19:57.129" v="8272"/>
          <ac:spMkLst>
            <pc:docMk/>
            <pc:sldMk cId="228032444" sldId="258"/>
            <ac:spMk id="4" creationId="{2124EC46-050D-7B48-975D-B9539C23C011}"/>
          </ac:spMkLst>
        </pc:spChg>
      </pc:sldChg>
      <pc:sldChg chg="addSp delSp modSp new add del mod">
        <pc:chgData name="Gu, Wenqiang" userId="251612ec-f89a-4676-a250-49ffc40b1583" providerId="ADAL" clId="{FAD9343C-6CE4-9641-BE67-D61E70A8405E}" dt="2021-11-16T20:21:00.654" v="2430" actId="2696"/>
        <pc:sldMkLst>
          <pc:docMk/>
          <pc:sldMk cId="2258052514" sldId="258"/>
        </pc:sldMkLst>
        <pc:spChg chg="mod">
          <ac:chgData name="Gu, Wenqiang" userId="251612ec-f89a-4676-a250-49ffc40b1583" providerId="ADAL" clId="{FAD9343C-6CE4-9641-BE67-D61E70A8405E}" dt="2021-11-16T14:58:50.130" v="25" actId="20577"/>
          <ac:spMkLst>
            <pc:docMk/>
            <pc:sldMk cId="2258052514" sldId="258"/>
            <ac:spMk id="2" creationId="{2E01CB23-173E-9F46-BC65-5F57E3F4CCF3}"/>
          </ac:spMkLst>
        </pc:spChg>
        <pc:spChg chg="del">
          <ac:chgData name="Gu, Wenqiang" userId="251612ec-f89a-4676-a250-49ffc40b1583" providerId="ADAL" clId="{FAD9343C-6CE4-9641-BE67-D61E70A8405E}" dt="2021-11-16T16:35:43.999" v="1987" actId="478"/>
          <ac:spMkLst>
            <pc:docMk/>
            <pc:sldMk cId="2258052514" sldId="258"/>
            <ac:spMk id="3" creationId="{DAACD1F4-A292-C64D-BA86-A7963A6F305B}"/>
          </ac:spMkLst>
        </pc:spChg>
        <pc:spChg chg="add mod">
          <ac:chgData name="Gu, Wenqiang" userId="251612ec-f89a-4676-a250-49ffc40b1583" providerId="ADAL" clId="{FAD9343C-6CE4-9641-BE67-D61E70A8405E}" dt="2021-11-16T16:35:44.509" v="1988"/>
          <ac:spMkLst>
            <pc:docMk/>
            <pc:sldMk cId="2258052514" sldId="258"/>
            <ac:spMk id="7" creationId="{A7A94DCF-4913-2E45-AC5D-6985C2E12B8F}"/>
          </ac:spMkLst>
        </pc:spChg>
        <pc:spChg chg="add mod">
          <ac:chgData name="Gu, Wenqiang" userId="251612ec-f89a-4676-a250-49ffc40b1583" providerId="ADAL" clId="{FAD9343C-6CE4-9641-BE67-D61E70A8405E}" dt="2021-11-16T16:35:44.509" v="1988"/>
          <ac:spMkLst>
            <pc:docMk/>
            <pc:sldMk cId="2258052514" sldId="258"/>
            <ac:spMk id="8" creationId="{0EB79BB4-19AC-3D46-B840-48DFFC82A623}"/>
          </ac:spMkLst>
        </pc:spChg>
        <pc:spChg chg="add mod">
          <ac:chgData name="Gu, Wenqiang" userId="251612ec-f89a-4676-a250-49ffc40b1583" providerId="ADAL" clId="{FAD9343C-6CE4-9641-BE67-D61E70A8405E}" dt="2021-11-16T16:35:44.509" v="1988"/>
          <ac:spMkLst>
            <pc:docMk/>
            <pc:sldMk cId="2258052514" sldId="258"/>
            <ac:spMk id="9" creationId="{1311BB87-4CD4-1E4F-A146-0CF8FA408039}"/>
          </ac:spMkLst>
        </pc:spChg>
        <pc:picChg chg="add mod">
          <ac:chgData name="Gu, Wenqiang" userId="251612ec-f89a-4676-a250-49ffc40b1583" providerId="ADAL" clId="{FAD9343C-6CE4-9641-BE67-D61E70A8405E}" dt="2021-11-16T16:35:44.509" v="1988"/>
          <ac:picMkLst>
            <pc:docMk/>
            <pc:sldMk cId="2258052514" sldId="258"/>
            <ac:picMk id="6" creationId="{0E13C323-A9BC-1842-B061-4548403B1E8C}"/>
          </ac:picMkLst>
        </pc:picChg>
      </pc:sldChg>
      <pc:sldChg chg="modSp new del mod">
        <pc:chgData name="Gu, Wenqiang" userId="251612ec-f89a-4676-a250-49ffc40b1583" providerId="ADAL" clId="{FAD9343C-6CE4-9641-BE67-D61E70A8405E}" dt="2021-11-16T16:01:00.587" v="1471" actId="2696"/>
        <pc:sldMkLst>
          <pc:docMk/>
          <pc:sldMk cId="1064808296" sldId="259"/>
        </pc:sldMkLst>
        <pc:spChg chg="mod">
          <ac:chgData name="Gu, Wenqiang" userId="251612ec-f89a-4676-a250-49ffc40b1583" providerId="ADAL" clId="{FAD9343C-6CE4-9641-BE67-D61E70A8405E}" dt="2021-11-16T14:58:56.737" v="37" actId="20577"/>
          <ac:spMkLst>
            <pc:docMk/>
            <pc:sldMk cId="1064808296" sldId="259"/>
            <ac:spMk id="2" creationId="{68DB120F-F47E-7E49-906F-6730C4D54D6C}"/>
          </ac:spMkLst>
        </pc:spChg>
      </pc:sldChg>
      <pc:sldChg chg="addSp delSp modSp new mod modNotesTx">
        <pc:chgData name="Gu, Wenqiang" userId="251612ec-f89a-4676-a250-49ffc40b1583" providerId="ADAL" clId="{FAD9343C-6CE4-9641-BE67-D61E70A8405E}" dt="2021-11-20T22:12:27.752" v="31335" actId="20577"/>
        <pc:sldMkLst>
          <pc:docMk/>
          <pc:sldMk cId="3322735897" sldId="260"/>
        </pc:sldMkLst>
        <pc:spChg chg="mod">
          <ac:chgData name="Gu, Wenqiang" userId="251612ec-f89a-4676-a250-49ffc40b1583" providerId="ADAL" clId="{FAD9343C-6CE4-9641-BE67-D61E70A8405E}" dt="2021-11-17T16:00:53.828" v="7655" actId="20577"/>
          <ac:spMkLst>
            <pc:docMk/>
            <pc:sldMk cId="3322735897" sldId="260"/>
            <ac:spMk id="2" creationId="{EAB1E766-9E4F-B44F-908D-B92B56B3713F}"/>
          </ac:spMkLst>
        </pc:spChg>
        <pc:spChg chg="del mod">
          <ac:chgData name="Gu, Wenqiang" userId="251612ec-f89a-4676-a250-49ffc40b1583" providerId="ADAL" clId="{FAD9343C-6CE4-9641-BE67-D61E70A8405E}" dt="2021-11-17T15:51:46.891" v="7384" actId="478"/>
          <ac:spMkLst>
            <pc:docMk/>
            <pc:sldMk cId="3322735897" sldId="260"/>
            <ac:spMk id="3" creationId="{0CAFE7E4-84C5-5B47-88B8-E54DB25A8BF3}"/>
          </ac:spMkLst>
        </pc:spChg>
        <pc:spChg chg="add mod">
          <ac:chgData name="Gu, Wenqiang" userId="251612ec-f89a-4676-a250-49ffc40b1583" providerId="ADAL" clId="{FAD9343C-6CE4-9641-BE67-D61E70A8405E}" dt="2021-11-20T19:37:04.191" v="21250"/>
          <ac:spMkLst>
            <pc:docMk/>
            <pc:sldMk cId="3322735897" sldId="260"/>
            <ac:spMk id="3" creationId="{F64D5614-EFA9-8B42-900A-3AE99C7F5FAF}"/>
          </ac:spMkLst>
        </pc:spChg>
        <pc:spChg chg="del">
          <ac:chgData name="Gu, Wenqiang" userId="251612ec-f89a-4676-a250-49ffc40b1583" providerId="ADAL" clId="{FAD9343C-6CE4-9641-BE67-D61E70A8405E}" dt="2021-11-17T16:19:57.129" v="8272"/>
          <ac:spMkLst>
            <pc:docMk/>
            <pc:sldMk cId="3322735897" sldId="260"/>
            <ac:spMk id="4" creationId="{CF368BF0-18B0-7248-A26F-0DEA07088BB9}"/>
          </ac:spMkLst>
        </pc:spChg>
        <pc:spChg chg="add del mod">
          <ac:chgData name="Gu, Wenqiang" userId="251612ec-f89a-4676-a250-49ffc40b1583" providerId="ADAL" clId="{FAD9343C-6CE4-9641-BE67-D61E70A8405E}" dt="2021-11-17T15:52:15.839" v="7396" actId="478"/>
          <ac:spMkLst>
            <pc:docMk/>
            <pc:sldMk cId="3322735897" sldId="260"/>
            <ac:spMk id="8" creationId="{18AFF00B-E176-2C4C-A1B5-000698175635}"/>
          </ac:spMkLst>
        </pc:spChg>
        <pc:spChg chg="add mod">
          <ac:chgData name="Gu, Wenqiang" userId="251612ec-f89a-4676-a250-49ffc40b1583" providerId="ADAL" clId="{FAD9343C-6CE4-9641-BE67-D61E70A8405E}" dt="2021-11-17T15:59:51.948" v="7589" actId="1076"/>
          <ac:spMkLst>
            <pc:docMk/>
            <pc:sldMk cId="3322735897" sldId="260"/>
            <ac:spMk id="9" creationId="{6BE87B35-F841-F641-9CB7-DAFF4405ED88}"/>
          </ac:spMkLst>
        </pc:spChg>
        <pc:spChg chg="add mod">
          <ac:chgData name="Gu, Wenqiang" userId="251612ec-f89a-4676-a250-49ffc40b1583" providerId="ADAL" clId="{FAD9343C-6CE4-9641-BE67-D61E70A8405E}" dt="2021-11-17T15:59:51.948" v="7589" actId="1076"/>
          <ac:spMkLst>
            <pc:docMk/>
            <pc:sldMk cId="3322735897" sldId="260"/>
            <ac:spMk id="10" creationId="{7C4BBDA5-7276-EA44-97BD-FDF99AA54CBE}"/>
          </ac:spMkLst>
        </pc:spChg>
        <pc:spChg chg="add mod">
          <ac:chgData name="Gu, Wenqiang" userId="251612ec-f89a-4676-a250-49ffc40b1583" providerId="ADAL" clId="{FAD9343C-6CE4-9641-BE67-D61E70A8405E}" dt="2021-11-17T15:59:51.948" v="7589" actId="1076"/>
          <ac:spMkLst>
            <pc:docMk/>
            <pc:sldMk cId="3322735897" sldId="260"/>
            <ac:spMk id="13" creationId="{D2051DC5-B131-8943-B1DF-1DCAC4F97428}"/>
          </ac:spMkLst>
        </pc:spChg>
        <pc:spChg chg="add mod">
          <ac:chgData name="Gu, Wenqiang" userId="251612ec-f89a-4676-a250-49ffc40b1583" providerId="ADAL" clId="{FAD9343C-6CE4-9641-BE67-D61E70A8405E}" dt="2021-11-17T15:59:51.948" v="7589" actId="1076"/>
          <ac:spMkLst>
            <pc:docMk/>
            <pc:sldMk cId="3322735897" sldId="260"/>
            <ac:spMk id="14" creationId="{67235285-563D-2D43-85CF-3211FFABFC5D}"/>
          </ac:spMkLst>
        </pc:spChg>
        <pc:spChg chg="add mod">
          <ac:chgData name="Gu, Wenqiang" userId="251612ec-f89a-4676-a250-49ffc40b1583" providerId="ADAL" clId="{FAD9343C-6CE4-9641-BE67-D61E70A8405E}" dt="2021-11-17T15:59:51.948" v="7589" actId="1076"/>
          <ac:spMkLst>
            <pc:docMk/>
            <pc:sldMk cId="3322735897" sldId="260"/>
            <ac:spMk id="16" creationId="{039F43AA-33E0-064C-AD05-FF39FFD9C677}"/>
          </ac:spMkLst>
        </pc:spChg>
        <pc:spChg chg="add mod">
          <ac:chgData name="Gu, Wenqiang" userId="251612ec-f89a-4676-a250-49ffc40b1583" providerId="ADAL" clId="{FAD9343C-6CE4-9641-BE67-D61E70A8405E}" dt="2021-11-17T15:59:51.948" v="7589" actId="1076"/>
          <ac:spMkLst>
            <pc:docMk/>
            <pc:sldMk cId="3322735897" sldId="260"/>
            <ac:spMk id="17" creationId="{B6605B2A-C963-C14F-BA80-69E0664D4ED8}"/>
          </ac:spMkLst>
        </pc:spChg>
        <pc:spChg chg="add mod">
          <ac:chgData name="Gu, Wenqiang" userId="251612ec-f89a-4676-a250-49ffc40b1583" providerId="ADAL" clId="{FAD9343C-6CE4-9641-BE67-D61E70A8405E}" dt="2021-11-17T16:01:57.849" v="7719" actId="14100"/>
          <ac:spMkLst>
            <pc:docMk/>
            <pc:sldMk cId="3322735897" sldId="260"/>
            <ac:spMk id="18" creationId="{E7E3D4E8-DDF7-854B-97A8-179F22D3296A}"/>
          </ac:spMkLst>
        </pc:spChg>
        <pc:picChg chg="add mod modCrop">
          <ac:chgData name="Gu, Wenqiang" userId="251612ec-f89a-4676-a250-49ffc40b1583" providerId="ADAL" clId="{FAD9343C-6CE4-9641-BE67-D61E70A8405E}" dt="2021-11-17T15:59:51.948" v="7589" actId="1076"/>
          <ac:picMkLst>
            <pc:docMk/>
            <pc:sldMk cId="3322735897" sldId="260"/>
            <ac:picMk id="6" creationId="{BC9223F0-D31D-A243-818B-5A0BD5B62D01}"/>
          </ac:picMkLst>
        </pc:picChg>
        <pc:picChg chg="add del mod">
          <ac:chgData name="Gu, Wenqiang" userId="251612ec-f89a-4676-a250-49ffc40b1583" providerId="ADAL" clId="{FAD9343C-6CE4-9641-BE67-D61E70A8405E}" dt="2021-11-17T15:58:08.566" v="7579" actId="478"/>
          <ac:picMkLst>
            <pc:docMk/>
            <pc:sldMk cId="3322735897" sldId="260"/>
            <ac:picMk id="7" creationId="{319DFF75-D2A5-AA4A-9134-DBF273899320}"/>
          </ac:picMkLst>
        </pc:picChg>
        <pc:picChg chg="add mod modCrop">
          <ac:chgData name="Gu, Wenqiang" userId="251612ec-f89a-4676-a250-49ffc40b1583" providerId="ADAL" clId="{FAD9343C-6CE4-9641-BE67-D61E70A8405E}" dt="2021-11-17T15:59:51.948" v="7589" actId="1076"/>
          <ac:picMkLst>
            <pc:docMk/>
            <pc:sldMk cId="3322735897" sldId="260"/>
            <ac:picMk id="11" creationId="{788E7EBB-F5CD-114A-965F-849A6076F722}"/>
          </ac:picMkLst>
        </pc:picChg>
        <pc:picChg chg="add mod modCrop">
          <ac:chgData name="Gu, Wenqiang" userId="251612ec-f89a-4676-a250-49ffc40b1583" providerId="ADAL" clId="{FAD9343C-6CE4-9641-BE67-D61E70A8405E}" dt="2021-11-17T15:59:51.948" v="7589" actId="1076"/>
          <ac:picMkLst>
            <pc:docMk/>
            <pc:sldMk cId="3322735897" sldId="260"/>
            <ac:picMk id="12" creationId="{109EF699-5B4F-5644-A9C5-733D8965EC76}"/>
          </ac:picMkLst>
        </pc:picChg>
        <pc:picChg chg="add mod">
          <ac:chgData name="Gu, Wenqiang" userId="251612ec-f89a-4676-a250-49ffc40b1583" providerId="ADAL" clId="{FAD9343C-6CE4-9641-BE67-D61E70A8405E}" dt="2021-11-17T15:59:51.948" v="7589" actId="1076"/>
          <ac:picMkLst>
            <pc:docMk/>
            <pc:sldMk cId="3322735897" sldId="260"/>
            <ac:picMk id="3074" creationId="{6133D676-6767-934A-97C9-575B1F8FAD86}"/>
          </ac:picMkLst>
        </pc:picChg>
      </pc:sldChg>
      <pc:sldChg chg="addSp delSp modSp new mod modNotesTx">
        <pc:chgData name="Gu, Wenqiang" userId="251612ec-f89a-4676-a250-49ffc40b1583" providerId="ADAL" clId="{FAD9343C-6CE4-9641-BE67-D61E70A8405E}" dt="2021-11-22T21:28:53.474" v="60082" actId="20577"/>
        <pc:sldMkLst>
          <pc:docMk/>
          <pc:sldMk cId="4113508227" sldId="261"/>
        </pc:sldMkLst>
        <pc:spChg chg="mod">
          <ac:chgData name="Gu, Wenqiang" userId="251612ec-f89a-4676-a250-49ffc40b1583" providerId="ADAL" clId="{FAD9343C-6CE4-9641-BE67-D61E70A8405E}" dt="2021-11-17T16:03:49.095" v="7802" actId="20577"/>
          <ac:spMkLst>
            <pc:docMk/>
            <pc:sldMk cId="4113508227" sldId="261"/>
            <ac:spMk id="2" creationId="{F3F5DB2F-09B6-0741-A360-5F7FD8A763A6}"/>
          </ac:spMkLst>
        </pc:spChg>
        <pc:spChg chg="mod">
          <ac:chgData name="Gu, Wenqiang" userId="251612ec-f89a-4676-a250-49ffc40b1583" providerId="ADAL" clId="{FAD9343C-6CE4-9641-BE67-D61E70A8405E}" dt="2021-11-22T02:56:38.103" v="56276" actId="20577"/>
          <ac:spMkLst>
            <pc:docMk/>
            <pc:sldMk cId="4113508227" sldId="261"/>
            <ac:spMk id="3" creationId="{17678378-B0E8-A346-90E3-C4FAB981D445}"/>
          </ac:spMkLst>
        </pc:spChg>
        <pc:spChg chg="add del mod">
          <ac:chgData name="Gu, Wenqiang" userId="251612ec-f89a-4676-a250-49ffc40b1583" providerId="ADAL" clId="{FAD9343C-6CE4-9641-BE67-D61E70A8405E}" dt="2021-11-19T17:59:37.546" v="13530" actId="478"/>
          <ac:spMkLst>
            <pc:docMk/>
            <pc:sldMk cId="4113508227" sldId="261"/>
            <ac:spMk id="4" creationId="{2AFAB7B2-8E0D-C14C-9A12-135469BC62DA}"/>
          </ac:spMkLst>
        </pc:spChg>
        <pc:spChg chg="add mod">
          <ac:chgData name="Gu, Wenqiang" userId="251612ec-f89a-4676-a250-49ffc40b1583" providerId="ADAL" clId="{FAD9343C-6CE4-9641-BE67-D61E70A8405E}" dt="2021-11-20T19:37:04.191" v="21250"/>
          <ac:spMkLst>
            <pc:docMk/>
            <pc:sldMk cId="4113508227" sldId="261"/>
            <ac:spMk id="4" creationId="{9516B95C-3F72-124D-9456-905BB70D938E}"/>
          </ac:spMkLst>
        </pc:spChg>
        <pc:spChg chg="del">
          <ac:chgData name="Gu, Wenqiang" userId="251612ec-f89a-4676-a250-49ffc40b1583" providerId="ADAL" clId="{FAD9343C-6CE4-9641-BE67-D61E70A8405E}" dt="2021-11-17T16:19:57.129" v="8272"/>
          <ac:spMkLst>
            <pc:docMk/>
            <pc:sldMk cId="4113508227" sldId="261"/>
            <ac:spMk id="4" creationId="{B8C4DA1E-7F56-A543-83B1-7B4062C0B2D1}"/>
          </ac:spMkLst>
        </pc:spChg>
        <pc:spChg chg="add del mod">
          <ac:chgData name="Gu, Wenqiang" userId="251612ec-f89a-4676-a250-49ffc40b1583" providerId="ADAL" clId="{FAD9343C-6CE4-9641-BE67-D61E70A8405E}" dt="2021-11-17T03:24:20.791" v="3709" actId="478"/>
          <ac:spMkLst>
            <pc:docMk/>
            <pc:sldMk cId="4113508227" sldId="261"/>
            <ac:spMk id="7" creationId="{82FC345A-D364-8A40-A962-51EDB3D89A52}"/>
          </ac:spMkLst>
        </pc:spChg>
        <pc:spChg chg="add mod">
          <ac:chgData name="Gu, Wenqiang" userId="251612ec-f89a-4676-a250-49ffc40b1583" providerId="ADAL" clId="{FAD9343C-6CE4-9641-BE67-D61E70A8405E}" dt="2021-11-22T02:59:52.640" v="56281" actId="1076"/>
          <ac:spMkLst>
            <pc:docMk/>
            <pc:sldMk cId="4113508227" sldId="261"/>
            <ac:spMk id="7" creationId="{8BEB7C27-9EA7-CD43-841E-3C7B44DCBA2C}"/>
          </ac:spMkLst>
        </pc:spChg>
        <pc:spChg chg="add del mod">
          <ac:chgData name="Gu, Wenqiang" userId="251612ec-f89a-4676-a250-49ffc40b1583" providerId="ADAL" clId="{FAD9343C-6CE4-9641-BE67-D61E70A8405E}" dt="2021-11-16T21:19:41.571" v="2662" actId="478"/>
          <ac:spMkLst>
            <pc:docMk/>
            <pc:sldMk cId="4113508227" sldId="261"/>
            <ac:spMk id="7" creationId="{ACF37C77-641D-E147-8DB8-0A037BA7C99D}"/>
          </ac:spMkLst>
        </pc:spChg>
        <pc:spChg chg="add mod">
          <ac:chgData name="Gu, Wenqiang" userId="251612ec-f89a-4676-a250-49ffc40b1583" providerId="ADAL" clId="{FAD9343C-6CE4-9641-BE67-D61E70A8405E}" dt="2021-11-22T02:59:38.502" v="56278" actId="207"/>
          <ac:spMkLst>
            <pc:docMk/>
            <pc:sldMk cId="4113508227" sldId="261"/>
            <ac:spMk id="9" creationId="{26D675FB-95DB-784E-87E6-CF28B8B585D9}"/>
          </ac:spMkLst>
        </pc:spChg>
        <pc:spChg chg="add del mod">
          <ac:chgData name="Gu, Wenqiang" userId="251612ec-f89a-4676-a250-49ffc40b1583" providerId="ADAL" clId="{FAD9343C-6CE4-9641-BE67-D61E70A8405E}" dt="2021-11-17T05:33:31.836" v="5352" actId="478"/>
          <ac:spMkLst>
            <pc:docMk/>
            <pc:sldMk cId="4113508227" sldId="261"/>
            <ac:spMk id="9" creationId="{49B64DDD-B133-9743-9E27-DCEC812239E0}"/>
          </ac:spMkLst>
        </pc:spChg>
        <pc:picChg chg="add mod">
          <ac:chgData name="Gu, Wenqiang" userId="251612ec-f89a-4676-a250-49ffc40b1583" providerId="ADAL" clId="{FAD9343C-6CE4-9641-BE67-D61E70A8405E}" dt="2021-11-17T16:09:23.238" v="8030" actId="1076"/>
          <ac:picMkLst>
            <pc:docMk/>
            <pc:sldMk cId="4113508227" sldId="261"/>
            <ac:picMk id="6" creationId="{684C86E8-8181-3B47-9B9A-9FD4A66EA1C0}"/>
          </ac:picMkLst>
        </pc:picChg>
        <pc:picChg chg="add mod modCrop">
          <ac:chgData name="Gu, Wenqiang" userId="251612ec-f89a-4676-a250-49ffc40b1583" providerId="ADAL" clId="{FAD9343C-6CE4-9641-BE67-D61E70A8405E}" dt="2021-11-17T16:18:05.082" v="8238" actId="14100"/>
          <ac:picMkLst>
            <pc:docMk/>
            <pc:sldMk cId="4113508227" sldId="261"/>
            <ac:picMk id="8" creationId="{E0551C77-8984-2848-B4A0-551177DE6F58}"/>
          </ac:picMkLst>
        </pc:picChg>
        <pc:picChg chg="add del mod">
          <ac:chgData name="Gu, Wenqiang" userId="251612ec-f89a-4676-a250-49ffc40b1583" providerId="ADAL" clId="{FAD9343C-6CE4-9641-BE67-D61E70A8405E}" dt="2021-11-17T16:07:20.773" v="7988" actId="478"/>
          <ac:picMkLst>
            <pc:docMk/>
            <pc:sldMk cId="4113508227" sldId="261"/>
            <ac:picMk id="9" creationId="{72592DE2-309B-8E49-90C3-5EC46E1C16C7}"/>
          </ac:picMkLst>
        </pc:picChg>
        <pc:picChg chg="add mod modCrop">
          <ac:chgData name="Gu, Wenqiang" userId="251612ec-f89a-4676-a250-49ffc40b1583" providerId="ADAL" clId="{FAD9343C-6CE4-9641-BE67-D61E70A8405E}" dt="2021-11-19T17:59:40.811" v="13532" actId="1076"/>
          <ac:picMkLst>
            <pc:docMk/>
            <pc:sldMk cId="4113508227" sldId="261"/>
            <ac:picMk id="10" creationId="{DD1AA9A5-B89F-FE4D-B2DC-81198DD77F62}"/>
          </ac:picMkLst>
        </pc:picChg>
        <pc:picChg chg="add mod modCrop">
          <ac:chgData name="Gu, Wenqiang" userId="251612ec-f89a-4676-a250-49ffc40b1583" providerId="ADAL" clId="{FAD9343C-6CE4-9641-BE67-D61E70A8405E}" dt="2021-11-19T17:59:42.595" v="13533" actId="1076"/>
          <ac:picMkLst>
            <pc:docMk/>
            <pc:sldMk cId="4113508227" sldId="261"/>
            <ac:picMk id="11" creationId="{28FE0E13-9636-9A40-951E-B62AF7A4729E}"/>
          </ac:picMkLst>
        </pc:picChg>
      </pc:sldChg>
      <pc:sldChg chg="addSp delSp modSp new mod modNotesTx">
        <pc:chgData name="Gu, Wenqiang" userId="251612ec-f89a-4676-a250-49ffc40b1583" providerId="ADAL" clId="{FAD9343C-6CE4-9641-BE67-D61E70A8405E}" dt="2021-11-21T04:24:02.492" v="41308" actId="2711"/>
        <pc:sldMkLst>
          <pc:docMk/>
          <pc:sldMk cId="4090081719" sldId="262"/>
        </pc:sldMkLst>
        <pc:spChg chg="mod">
          <ac:chgData name="Gu, Wenqiang" userId="251612ec-f89a-4676-a250-49ffc40b1583" providerId="ADAL" clId="{FAD9343C-6CE4-9641-BE67-D61E70A8405E}" dt="2021-11-20T22:48:08.088" v="33939" actId="20577"/>
          <ac:spMkLst>
            <pc:docMk/>
            <pc:sldMk cId="4090081719" sldId="262"/>
            <ac:spMk id="2" creationId="{95485B79-2202-134E-AA65-8B521E2A3A5E}"/>
          </ac:spMkLst>
        </pc:spChg>
        <pc:spChg chg="mod">
          <ac:chgData name="Gu, Wenqiang" userId="251612ec-f89a-4676-a250-49ffc40b1583" providerId="ADAL" clId="{FAD9343C-6CE4-9641-BE67-D61E70A8405E}" dt="2021-11-20T22:48:15.602" v="33943"/>
          <ac:spMkLst>
            <pc:docMk/>
            <pc:sldMk cId="4090081719" sldId="262"/>
            <ac:spMk id="3" creationId="{92913DD8-CA58-704B-B6FB-D7D39BF5327B}"/>
          </ac:spMkLst>
        </pc:spChg>
        <pc:spChg chg="add del mod">
          <ac:chgData name="Gu, Wenqiang" userId="251612ec-f89a-4676-a250-49ffc40b1583" providerId="ADAL" clId="{FAD9343C-6CE4-9641-BE67-D61E70A8405E}" dt="2021-11-19T17:57:34.830" v="13513" actId="478"/>
          <ac:spMkLst>
            <pc:docMk/>
            <pc:sldMk cId="4090081719" sldId="262"/>
            <ac:spMk id="4" creationId="{3B86B36D-7255-A04D-AF75-0617E83C86DB}"/>
          </ac:spMkLst>
        </pc:spChg>
        <pc:spChg chg="add mod">
          <ac:chgData name="Gu, Wenqiang" userId="251612ec-f89a-4676-a250-49ffc40b1583" providerId="ADAL" clId="{FAD9343C-6CE4-9641-BE67-D61E70A8405E}" dt="2021-11-20T19:37:04.191" v="21250"/>
          <ac:spMkLst>
            <pc:docMk/>
            <pc:sldMk cId="4090081719" sldId="262"/>
            <ac:spMk id="4" creationId="{73946FF4-8DA8-1D4B-B51D-AF571423B920}"/>
          </ac:spMkLst>
        </pc:spChg>
        <pc:spChg chg="del">
          <ac:chgData name="Gu, Wenqiang" userId="251612ec-f89a-4676-a250-49ffc40b1583" providerId="ADAL" clId="{FAD9343C-6CE4-9641-BE67-D61E70A8405E}" dt="2021-11-17T16:19:57.129" v="8272"/>
          <ac:spMkLst>
            <pc:docMk/>
            <pc:sldMk cId="4090081719" sldId="262"/>
            <ac:spMk id="4" creationId="{840D749F-10EE-E646-B9E6-0A3BB95A6A64}"/>
          </ac:spMkLst>
        </pc:spChg>
        <pc:spChg chg="add mod">
          <ac:chgData name="Gu, Wenqiang" userId="251612ec-f89a-4676-a250-49ffc40b1583" providerId="ADAL" clId="{FAD9343C-6CE4-9641-BE67-D61E70A8405E}" dt="2021-11-21T04:23:48.899" v="41307" actId="2711"/>
          <ac:spMkLst>
            <pc:docMk/>
            <pc:sldMk cId="4090081719" sldId="262"/>
            <ac:spMk id="7" creationId="{91BC7B7F-F590-0946-8323-EBBEF3E8E82A}"/>
          </ac:spMkLst>
        </pc:spChg>
        <pc:spChg chg="add mod">
          <ac:chgData name="Gu, Wenqiang" userId="251612ec-f89a-4676-a250-49ffc40b1583" providerId="ADAL" clId="{FAD9343C-6CE4-9641-BE67-D61E70A8405E}" dt="2021-11-21T04:24:02.492" v="41308" actId="2711"/>
          <ac:spMkLst>
            <pc:docMk/>
            <pc:sldMk cId="4090081719" sldId="262"/>
            <ac:spMk id="8" creationId="{0DAF234B-1869-9D4F-8362-0AC6ADF5A343}"/>
          </ac:spMkLst>
        </pc:spChg>
        <pc:spChg chg="add mod">
          <ac:chgData name="Gu, Wenqiang" userId="251612ec-f89a-4676-a250-49ffc40b1583" providerId="ADAL" clId="{FAD9343C-6CE4-9641-BE67-D61E70A8405E}" dt="2021-11-21T04:03:16.918" v="41213" actId="207"/>
          <ac:spMkLst>
            <pc:docMk/>
            <pc:sldMk cId="4090081719" sldId="262"/>
            <ac:spMk id="10" creationId="{74D77024-458F-3B4C-A697-D00A5A7289F8}"/>
          </ac:spMkLst>
        </pc:spChg>
        <pc:spChg chg="add mod">
          <ac:chgData name="Gu, Wenqiang" userId="251612ec-f89a-4676-a250-49ffc40b1583" providerId="ADAL" clId="{FAD9343C-6CE4-9641-BE67-D61E70A8405E}" dt="2021-11-21T04:03:13.892" v="41212" actId="207"/>
          <ac:spMkLst>
            <pc:docMk/>
            <pc:sldMk cId="4090081719" sldId="262"/>
            <ac:spMk id="11" creationId="{268A9CE3-B1E6-0940-B6AA-9ABC37A73578}"/>
          </ac:spMkLst>
        </pc:spChg>
        <pc:picChg chg="add mod">
          <ac:chgData name="Gu, Wenqiang" userId="251612ec-f89a-4676-a250-49ffc40b1583" providerId="ADAL" clId="{FAD9343C-6CE4-9641-BE67-D61E70A8405E}" dt="2021-11-20T06:09:14.347" v="18527" actId="1076"/>
          <ac:picMkLst>
            <pc:docMk/>
            <pc:sldMk cId="4090081719" sldId="262"/>
            <ac:picMk id="6" creationId="{9C69A6B7-62C2-F64B-8627-55F18E01023A}"/>
          </ac:picMkLst>
        </pc:picChg>
        <pc:picChg chg="add mod">
          <ac:chgData name="Gu, Wenqiang" userId="251612ec-f89a-4676-a250-49ffc40b1583" providerId="ADAL" clId="{FAD9343C-6CE4-9641-BE67-D61E70A8405E}" dt="2021-11-20T06:09:14.347" v="18527" actId="1076"/>
          <ac:picMkLst>
            <pc:docMk/>
            <pc:sldMk cId="4090081719" sldId="262"/>
            <ac:picMk id="9" creationId="{F63384C9-3296-0847-A428-4D40EC841295}"/>
          </ac:picMkLst>
        </pc:picChg>
      </pc:sldChg>
      <pc:sldChg chg="delSp modSp new del mod">
        <pc:chgData name="Gu, Wenqiang" userId="251612ec-f89a-4676-a250-49ffc40b1583" providerId="ADAL" clId="{FAD9343C-6CE4-9641-BE67-D61E70A8405E}" dt="2021-11-18T22:03:14.008" v="11048" actId="2696"/>
        <pc:sldMkLst>
          <pc:docMk/>
          <pc:sldMk cId="2608826956" sldId="263"/>
        </pc:sldMkLst>
        <pc:spChg chg="mod">
          <ac:chgData name="Gu, Wenqiang" userId="251612ec-f89a-4676-a250-49ffc40b1583" providerId="ADAL" clId="{FAD9343C-6CE4-9641-BE67-D61E70A8405E}" dt="2021-11-17T05:35:24.429" v="5362" actId="20577"/>
          <ac:spMkLst>
            <pc:docMk/>
            <pc:sldMk cId="2608826956" sldId="263"/>
            <ac:spMk id="2" creationId="{B361B0DD-7505-EF43-A6F9-86A7A600A9EA}"/>
          </ac:spMkLst>
        </pc:spChg>
        <pc:spChg chg="mod">
          <ac:chgData name="Gu, Wenqiang" userId="251612ec-f89a-4676-a250-49ffc40b1583" providerId="ADAL" clId="{FAD9343C-6CE4-9641-BE67-D61E70A8405E}" dt="2021-11-17T16:19:16.044" v="8265" actId="20577"/>
          <ac:spMkLst>
            <pc:docMk/>
            <pc:sldMk cId="2608826956" sldId="263"/>
            <ac:spMk id="3" creationId="{A631891D-9BF3-1947-8EEF-5B148C0A7C69}"/>
          </ac:spMkLst>
        </pc:spChg>
        <pc:spChg chg="del">
          <ac:chgData name="Gu, Wenqiang" userId="251612ec-f89a-4676-a250-49ffc40b1583" providerId="ADAL" clId="{FAD9343C-6CE4-9641-BE67-D61E70A8405E}" dt="2021-11-17T16:19:57.129" v="8272"/>
          <ac:spMkLst>
            <pc:docMk/>
            <pc:sldMk cId="2608826956" sldId="263"/>
            <ac:spMk id="4" creationId="{A3E63F89-44F9-044D-BDD8-107D0D9F6DF6}"/>
          </ac:spMkLst>
        </pc:spChg>
      </pc:sldChg>
      <pc:sldChg chg="addSp modSp add del">
        <pc:chgData name="Gu, Wenqiang" userId="251612ec-f89a-4676-a250-49ffc40b1583" providerId="ADAL" clId="{FAD9343C-6CE4-9641-BE67-D61E70A8405E}" dt="2021-11-22T02:17:53.488" v="56127" actId="2696"/>
        <pc:sldMkLst>
          <pc:docMk/>
          <pc:sldMk cId="3718559538" sldId="263"/>
        </pc:sldMkLst>
        <pc:spChg chg="add mod">
          <ac:chgData name="Gu, Wenqiang" userId="251612ec-f89a-4676-a250-49ffc40b1583" providerId="ADAL" clId="{FAD9343C-6CE4-9641-BE67-D61E70A8405E}" dt="2021-11-20T19:37:04.191" v="21250"/>
          <ac:spMkLst>
            <pc:docMk/>
            <pc:sldMk cId="3718559538" sldId="263"/>
            <ac:spMk id="4" creationId="{4169DFF8-904C-5542-AF2C-7735BFAFCE80}"/>
          </ac:spMkLst>
        </pc:spChg>
      </pc:sldChg>
      <pc:sldChg chg="modSp new del mod ord">
        <pc:chgData name="Gu, Wenqiang" userId="251612ec-f89a-4676-a250-49ffc40b1583" providerId="ADAL" clId="{FAD9343C-6CE4-9641-BE67-D61E70A8405E}" dt="2021-11-16T21:47:27.209" v="3219" actId="2696"/>
        <pc:sldMkLst>
          <pc:docMk/>
          <pc:sldMk cId="3925140852" sldId="264"/>
        </pc:sldMkLst>
        <pc:spChg chg="mod">
          <ac:chgData name="Gu, Wenqiang" userId="251612ec-f89a-4676-a250-49ffc40b1583" providerId="ADAL" clId="{FAD9343C-6CE4-9641-BE67-D61E70A8405E}" dt="2021-11-16T14:59:58.986" v="67" actId="20577"/>
          <ac:spMkLst>
            <pc:docMk/>
            <pc:sldMk cId="3925140852" sldId="264"/>
            <ac:spMk id="2" creationId="{E619D0F1-B4B5-194F-8F6A-5EBA7F65918E}"/>
          </ac:spMkLst>
        </pc:spChg>
        <pc:spChg chg="mod">
          <ac:chgData name="Gu, Wenqiang" userId="251612ec-f89a-4676-a250-49ffc40b1583" providerId="ADAL" clId="{FAD9343C-6CE4-9641-BE67-D61E70A8405E}" dt="2021-11-16T15:23:19.843" v="716" actId="20577"/>
          <ac:spMkLst>
            <pc:docMk/>
            <pc:sldMk cId="3925140852" sldId="264"/>
            <ac:spMk id="3" creationId="{0FE78B51-B692-F745-90DA-8FB3C8633A89}"/>
          </ac:spMkLst>
        </pc:spChg>
      </pc:sldChg>
      <pc:sldChg chg="modSp new del mod">
        <pc:chgData name="Gu, Wenqiang" userId="251612ec-f89a-4676-a250-49ffc40b1583" providerId="ADAL" clId="{FAD9343C-6CE4-9641-BE67-D61E70A8405E}" dt="2021-11-16T21:43:54.600" v="3098" actId="2696"/>
        <pc:sldMkLst>
          <pc:docMk/>
          <pc:sldMk cId="2542093373" sldId="265"/>
        </pc:sldMkLst>
        <pc:spChg chg="mod">
          <ac:chgData name="Gu, Wenqiang" userId="251612ec-f89a-4676-a250-49ffc40b1583" providerId="ADAL" clId="{FAD9343C-6CE4-9641-BE67-D61E70A8405E}" dt="2021-11-16T15:13:14.376" v="261" actId="20577"/>
          <ac:spMkLst>
            <pc:docMk/>
            <pc:sldMk cId="2542093373" sldId="265"/>
            <ac:spMk id="2" creationId="{7E553514-7E43-2B4A-8487-A954A642EAFD}"/>
          </ac:spMkLst>
        </pc:spChg>
        <pc:spChg chg="mod">
          <ac:chgData name="Gu, Wenqiang" userId="251612ec-f89a-4676-a250-49ffc40b1583" providerId="ADAL" clId="{FAD9343C-6CE4-9641-BE67-D61E70A8405E}" dt="2021-11-16T15:14:09.812" v="335" actId="20577"/>
          <ac:spMkLst>
            <pc:docMk/>
            <pc:sldMk cId="2542093373" sldId="265"/>
            <ac:spMk id="3" creationId="{CE0D80C0-7522-F24C-A696-AC80BB5267C6}"/>
          </ac:spMkLst>
        </pc:spChg>
      </pc:sldChg>
      <pc:sldChg chg="addSp modSp add del">
        <pc:chgData name="Gu, Wenqiang" userId="251612ec-f89a-4676-a250-49ffc40b1583" providerId="ADAL" clId="{FAD9343C-6CE4-9641-BE67-D61E70A8405E}" dt="2021-11-22T05:22:51.244" v="59797" actId="2696"/>
        <pc:sldMkLst>
          <pc:docMk/>
          <pc:sldMk cId="599455759" sldId="266"/>
        </pc:sldMkLst>
        <pc:spChg chg="add mod">
          <ac:chgData name="Gu, Wenqiang" userId="251612ec-f89a-4676-a250-49ffc40b1583" providerId="ADAL" clId="{FAD9343C-6CE4-9641-BE67-D61E70A8405E}" dt="2021-11-20T19:37:04.191" v="21250"/>
          <ac:spMkLst>
            <pc:docMk/>
            <pc:sldMk cId="599455759" sldId="266"/>
            <ac:spMk id="4" creationId="{468DC64A-B3E6-174D-8175-44542F0CCCE1}"/>
          </ac:spMkLst>
        </pc:spChg>
      </pc:sldChg>
      <pc:sldChg chg="addSp delSp modSp new del mod">
        <pc:chgData name="Gu, Wenqiang" userId="251612ec-f89a-4676-a250-49ffc40b1583" providerId="ADAL" clId="{FAD9343C-6CE4-9641-BE67-D61E70A8405E}" dt="2021-11-18T22:14:25.372" v="11343" actId="2696"/>
        <pc:sldMkLst>
          <pc:docMk/>
          <pc:sldMk cId="3793493907" sldId="266"/>
        </pc:sldMkLst>
        <pc:spChg chg="mod">
          <ac:chgData name="Gu, Wenqiang" userId="251612ec-f89a-4676-a250-49ffc40b1583" providerId="ADAL" clId="{FAD9343C-6CE4-9641-BE67-D61E70A8405E}" dt="2021-11-17T05:55:46.575" v="5830" actId="20577"/>
          <ac:spMkLst>
            <pc:docMk/>
            <pc:sldMk cId="3793493907" sldId="266"/>
            <ac:spMk id="2" creationId="{28C67539-11CD-2146-B8DF-7998497065F2}"/>
          </ac:spMkLst>
        </pc:spChg>
        <pc:spChg chg="mod">
          <ac:chgData name="Gu, Wenqiang" userId="251612ec-f89a-4676-a250-49ffc40b1583" providerId="ADAL" clId="{FAD9343C-6CE4-9641-BE67-D61E70A8405E}" dt="2021-11-17T05:57:45.966" v="5988" actId="207"/>
          <ac:spMkLst>
            <pc:docMk/>
            <pc:sldMk cId="3793493907" sldId="266"/>
            <ac:spMk id="3" creationId="{96F40789-443A-F745-94D0-BD08950E8E8C}"/>
          </ac:spMkLst>
        </pc:spChg>
        <pc:spChg chg="del">
          <ac:chgData name="Gu, Wenqiang" userId="251612ec-f89a-4676-a250-49ffc40b1583" providerId="ADAL" clId="{FAD9343C-6CE4-9641-BE67-D61E70A8405E}" dt="2021-11-17T16:19:57.129" v="8272"/>
          <ac:spMkLst>
            <pc:docMk/>
            <pc:sldMk cId="3793493907" sldId="266"/>
            <ac:spMk id="4" creationId="{47DE3F31-8D88-D541-B573-FAEF35166F17}"/>
          </ac:spMkLst>
        </pc:spChg>
        <pc:spChg chg="add mod">
          <ac:chgData name="Gu, Wenqiang" userId="251612ec-f89a-4676-a250-49ffc40b1583" providerId="ADAL" clId="{FAD9343C-6CE4-9641-BE67-D61E70A8405E}" dt="2021-11-17T05:57:30.397" v="5976" actId="1076"/>
          <ac:spMkLst>
            <pc:docMk/>
            <pc:sldMk cId="3793493907" sldId="266"/>
            <ac:spMk id="6" creationId="{7EE66629-45E9-684D-AB84-5550AF0D7BF8}"/>
          </ac:spMkLst>
        </pc:spChg>
        <pc:spChg chg="add mod">
          <ac:chgData name="Gu, Wenqiang" userId="251612ec-f89a-4676-a250-49ffc40b1583" providerId="ADAL" clId="{FAD9343C-6CE4-9641-BE67-D61E70A8405E}" dt="2021-11-17T05:55:15.201" v="5799" actId="20577"/>
          <ac:spMkLst>
            <pc:docMk/>
            <pc:sldMk cId="3793493907" sldId="266"/>
            <ac:spMk id="10" creationId="{3B2C810A-8F10-0746-9510-F8176D4D8C2E}"/>
          </ac:spMkLst>
        </pc:spChg>
        <pc:picChg chg="add mod">
          <ac:chgData name="Gu, Wenqiang" userId="251612ec-f89a-4676-a250-49ffc40b1583" providerId="ADAL" clId="{FAD9343C-6CE4-9641-BE67-D61E70A8405E}" dt="2021-11-17T05:54:50.429" v="5794" actId="1076"/>
          <ac:picMkLst>
            <pc:docMk/>
            <pc:sldMk cId="3793493907" sldId="266"/>
            <ac:picMk id="7" creationId="{6390BE5A-8C05-4841-AF98-7EEC1E4F70EE}"/>
          </ac:picMkLst>
        </pc:picChg>
        <pc:picChg chg="add del mod">
          <ac:chgData name="Gu, Wenqiang" userId="251612ec-f89a-4676-a250-49ffc40b1583" providerId="ADAL" clId="{FAD9343C-6CE4-9641-BE67-D61E70A8405E}" dt="2021-11-17T05:55:01.942" v="5796"/>
          <ac:picMkLst>
            <pc:docMk/>
            <pc:sldMk cId="3793493907" sldId="266"/>
            <ac:picMk id="8" creationId="{E800F5D0-A2E5-5B4C-938D-99EC57CD4A52}"/>
          </ac:picMkLst>
        </pc:picChg>
        <pc:picChg chg="add mod">
          <ac:chgData name="Gu, Wenqiang" userId="251612ec-f89a-4676-a250-49ffc40b1583" providerId="ADAL" clId="{FAD9343C-6CE4-9641-BE67-D61E70A8405E}" dt="2021-11-17T05:55:08.085" v="5797"/>
          <ac:picMkLst>
            <pc:docMk/>
            <pc:sldMk cId="3793493907" sldId="266"/>
            <ac:picMk id="9" creationId="{619A7D99-E6E9-4641-A9F2-3FF988F18761}"/>
          </ac:picMkLst>
        </pc:picChg>
      </pc:sldChg>
      <pc:sldChg chg="addSp modSp new del mod">
        <pc:chgData name="Gu, Wenqiang" userId="251612ec-f89a-4676-a250-49ffc40b1583" providerId="ADAL" clId="{FAD9343C-6CE4-9641-BE67-D61E70A8405E}" dt="2021-11-17T06:17:26.350" v="6155" actId="2696"/>
        <pc:sldMkLst>
          <pc:docMk/>
          <pc:sldMk cId="1201075026" sldId="267"/>
        </pc:sldMkLst>
        <pc:spChg chg="mod">
          <ac:chgData name="Gu, Wenqiang" userId="251612ec-f89a-4676-a250-49ffc40b1583" providerId="ADAL" clId="{FAD9343C-6CE4-9641-BE67-D61E70A8405E}" dt="2021-11-16T15:31:50.906" v="1034" actId="20577"/>
          <ac:spMkLst>
            <pc:docMk/>
            <pc:sldMk cId="1201075026" sldId="267"/>
            <ac:spMk id="2" creationId="{E6ACA052-08F5-B940-8B54-FE79982542BE}"/>
          </ac:spMkLst>
        </pc:spChg>
        <pc:spChg chg="mod">
          <ac:chgData name="Gu, Wenqiang" userId="251612ec-f89a-4676-a250-49ffc40b1583" providerId="ADAL" clId="{FAD9343C-6CE4-9641-BE67-D61E70A8405E}" dt="2021-11-16T15:31:33.964" v="1016" actId="20577"/>
          <ac:spMkLst>
            <pc:docMk/>
            <pc:sldMk cId="1201075026" sldId="267"/>
            <ac:spMk id="3" creationId="{766128DE-1A4D-9747-B8DF-4F593BEDB930}"/>
          </ac:spMkLst>
        </pc:spChg>
        <pc:picChg chg="add mod">
          <ac:chgData name="Gu, Wenqiang" userId="251612ec-f89a-4676-a250-49ffc40b1583" providerId="ADAL" clId="{FAD9343C-6CE4-9641-BE67-D61E70A8405E}" dt="2021-11-17T06:14:44.583" v="6150" actId="1076"/>
          <ac:picMkLst>
            <pc:docMk/>
            <pc:sldMk cId="1201075026" sldId="267"/>
            <ac:picMk id="6" creationId="{BE8531A2-0C0E-9D4B-ADB4-F9689766D892}"/>
          </ac:picMkLst>
        </pc:picChg>
      </pc:sldChg>
      <pc:sldChg chg="modSp new del mod">
        <pc:chgData name="Gu, Wenqiang" userId="251612ec-f89a-4676-a250-49ffc40b1583" providerId="ADAL" clId="{FAD9343C-6CE4-9641-BE67-D61E70A8405E}" dt="2021-11-16T15:34:46.441" v="1068" actId="2696"/>
        <pc:sldMkLst>
          <pc:docMk/>
          <pc:sldMk cId="1606154522" sldId="268"/>
        </pc:sldMkLst>
        <pc:spChg chg="mod">
          <ac:chgData name="Gu, Wenqiang" userId="251612ec-f89a-4676-a250-49ffc40b1583" providerId="ADAL" clId="{FAD9343C-6CE4-9641-BE67-D61E70A8405E}" dt="2021-11-16T15:02:01.212" v="111" actId="20577"/>
          <ac:spMkLst>
            <pc:docMk/>
            <pc:sldMk cId="1606154522" sldId="268"/>
            <ac:spMk id="2" creationId="{F7A38DA8-537A-5B43-B846-5B3B496FFC7B}"/>
          </ac:spMkLst>
        </pc:spChg>
      </pc:sldChg>
      <pc:sldChg chg="delSp modSp new del mod ord">
        <pc:chgData name="Gu, Wenqiang" userId="251612ec-f89a-4676-a250-49ffc40b1583" providerId="ADAL" clId="{FAD9343C-6CE4-9641-BE67-D61E70A8405E}" dt="2021-11-19T20:47:17.413" v="15437" actId="2696"/>
        <pc:sldMkLst>
          <pc:docMk/>
          <pc:sldMk cId="3369542937" sldId="269"/>
        </pc:sldMkLst>
        <pc:spChg chg="mod">
          <ac:chgData name="Gu, Wenqiang" userId="251612ec-f89a-4676-a250-49ffc40b1583" providerId="ADAL" clId="{FAD9343C-6CE4-9641-BE67-D61E70A8405E}" dt="2021-11-16T15:02:27.628" v="149" actId="20577"/>
          <ac:spMkLst>
            <pc:docMk/>
            <pc:sldMk cId="3369542937" sldId="269"/>
            <ac:spMk id="2" creationId="{DBFD17AC-3920-334E-8B11-94E58D24AEAC}"/>
          </ac:spMkLst>
        </pc:spChg>
        <pc:spChg chg="mod">
          <ac:chgData name="Gu, Wenqiang" userId="251612ec-f89a-4676-a250-49ffc40b1583" providerId="ADAL" clId="{FAD9343C-6CE4-9641-BE67-D61E70A8405E}" dt="2021-11-16T15:48:08.210" v="1183" actId="20577"/>
          <ac:spMkLst>
            <pc:docMk/>
            <pc:sldMk cId="3369542937" sldId="269"/>
            <ac:spMk id="3" creationId="{ECE8EAA7-E247-DD4F-85F0-43480AEB1A2B}"/>
          </ac:spMkLst>
        </pc:spChg>
        <pc:spChg chg="del">
          <ac:chgData name="Gu, Wenqiang" userId="251612ec-f89a-4676-a250-49ffc40b1583" providerId="ADAL" clId="{FAD9343C-6CE4-9641-BE67-D61E70A8405E}" dt="2021-11-17T16:19:57.129" v="8272"/>
          <ac:spMkLst>
            <pc:docMk/>
            <pc:sldMk cId="3369542937" sldId="269"/>
            <ac:spMk id="4" creationId="{73207989-531B-064B-B744-FCA13DCB46C5}"/>
          </ac:spMkLst>
        </pc:spChg>
      </pc:sldChg>
      <pc:sldChg chg="modSp new del mod ord">
        <pc:chgData name="Gu, Wenqiang" userId="251612ec-f89a-4676-a250-49ffc40b1583" providerId="ADAL" clId="{FAD9343C-6CE4-9641-BE67-D61E70A8405E}" dt="2021-11-16T15:36:17.853" v="1084" actId="2696"/>
        <pc:sldMkLst>
          <pc:docMk/>
          <pc:sldMk cId="2918922811" sldId="270"/>
        </pc:sldMkLst>
        <pc:spChg chg="mod">
          <ac:chgData name="Gu, Wenqiang" userId="251612ec-f89a-4676-a250-49ffc40b1583" providerId="ADAL" clId="{FAD9343C-6CE4-9641-BE67-D61E70A8405E}" dt="2021-11-16T15:02:44.311" v="154" actId="27636"/>
          <ac:spMkLst>
            <pc:docMk/>
            <pc:sldMk cId="2918922811" sldId="270"/>
            <ac:spMk id="2" creationId="{03833508-6B2F-2647-8066-E0B345A5A721}"/>
          </ac:spMkLst>
        </pc:spChg>
      </pc:sldChg>
      <pc:sldChg chg="modSp new del mod">
        <pc:chgData name="Gu, Wenqiang" userId="251612ec-f89a-4676-a250-49ffc40b1583" providerId="ADAL" clId="{FAD9343C-6CE4-9641-BE67-D61E70A8405E}" dt="2021-11-16T21:44:18.439" v="3100" actId="2696"/>
        <pc:sldMkLst>
          <pc:docMk/>
          <pc:sldMk cId="159246970" sldId="271"/>
        </pc:sldMkLst>
        <pc:spChg chg="mod">
          <ac:chgData name="Gu, Wenqiang" userId="251612ec-f89a-4676-a250-49ffc40b1583" providerId="ADAL" clId="{FAD9343C-6CE4-9641-BE67-D61E70A8405E}" dt="2021-11-16T15:14:44.486" v="383" actId="20577"/>
          <ac:spMkLst>
            <pc:docMk/>
            <pc:sldMk cId="159246970" sldId="271"/>
            <ac:spMk id="2" creationId="{6ABBCDD8-5799-8142-A476-6C2DE54F812A}"/>
          </ac:spMkLst>
        </pc:spChg>
        <pc:spChg chg="mod">
          <ac:chgData name="Gu, Wenqiang" userId="251612ec-f89a-4676-a250-49ffc40b1583" providerId="ADAL" clId="{FAD9343C-6CE4-9641-BE67-D61E70A8405E}" dt="2021-11-16T16:10:46.913" v="1817" actId="20577"/>
          <ac:spMkLst>
            <pc:docMk/>
            <pc:sldMk cId="159246970" sldId="271"/>
            <ac:spMk id="3" creationId="{2C70060E-BBDC-8A42-BE96-C1BE2D5A5609}"/>
          </ac:spMkLst>
        </pc:spChg>
      </pc:sldChg>
      <pc:sldChg chg="addSp delSp modSp new del mod ord modAnim">
        <pc:chgData name="Gu, Wenqiang" userId="251612ec-f89a-4676-a250-49ffc40b1583" providerId="ADAL" clId="{FAD9343C-6CE4-9641-BE67-D61E70A8405E}" dt="2021-11-19T20:12:27.461" v="14818" actId="2696"/>
        <pc:sldMkLst>
          <pc:docMk/>
          <pc:sldMk cId="4071992282" sldId="272"/>
        </pc:sldMkLst>
        <pc:spChg chg="mod">
          <ac:chgData name="Gu, Wenqiang" userId="251612ec-f89a-4676-a250-49ffc40b1583" providerId="ADAL" clId="{FAD9343C-6CE4-9641-BE67-D61E70A8405E}" dt="2021-11-17T05:44:29.562" v="5389" actId="20577"/>
          <ac:spMkLst>
            <pc:docMk/>
            <pc:sldMk cId="4071992282" sldId="272"/>
            <ac:spMk id="2" creationId="{6B17D802-3060-0B47-88BE-5EEB7FB30859}"/>
          </ac:spMkLst>
        </pc:spChg>
        <pc:spChg chg="mod">
          <ac:chgData name="Gu, Wenqiang" userId="251612ec-f89a-4676-a250-49ffc40b1583" providerId="ADAL" clId="{FAD9343C-6CE4-9641-BE67-D61E70A8405E}" dt="2021-11-17T05:53:34.825" v="5791" actId="207"/>
          <ac:spMkLst>
            <pc:docMk/>
            <pc:sldMk cId="4071992282" sldId="272"/>
            <ac:spMk id="3" creationId="{0FA02A2E-4905-E840-BBA4-47479B4955C1}"/>
          </ac:spMkLst>
        </pc:spChg>
        <pc:spChg chg="del">
          <ac:chgData name="Gu, Wenqiang" userId="251612ec-f89a-4676-a250-49ffc40b1583" providerId="ADAL" clId="{FAD9343C-6CE4-9641-BE67-D61E70A8405E}" dt="2021-11-17T16:19:57.129" v="8272"/>
          <ac:spMkLst>
            <pc:docMk/>
            <pc:sldMk cId="4071992282" sldId="272"/>
            <ac:spMk id="4" creationId="{980C8CA5-1D61-6449-9972-75E817B20516}"/>
          </ac:spMkLst>
        </pc:spChg>
        <pc:spChg chg="add del mod">
          <ac:chgData name="Gu, Wenqiang" userId="251612ec-f89a-4676-a250-49ffc40b1583" providerId="ADAL" clId="{FAD9343C-6CE4-9641-BE67-D61E70A8405E}" dt="2021-11-17T05:46:58.310" v="5418" actId="478"/>
          <ac:spMkLst>
            <pc:docMk/>
            <pc:sldMk cId="4071992282" sldId="272"/>
            <ac:spMk id="7" creationId="{6AA7586F-B42E-0148-837E-75629DFC67B3}"/>
          </ac:spMkLst>
        </pc:spChg>
        <pc:spChg chg="mod">
          <ac:chgData name="Gu, Wenqiang" userId="251612ec-f89a-4676-a250-49ffc40b1583" providerId="ADAL" clId="{FAD9343C-6CE4-9641-BE67-D61E70A8405E}" dt="2021-11-17T05:52:44.126" v="5778" actId="20577"/>
          <ac:spMkLst>
            <pc:docMk/>
            <pc:sldMk cId="4071992282" sldId="272"/>
            <ac:spMk id="11" creationId="{721E6E85-8708-7B4B-AF5A-99D225AE087A}"/>
          </ac:spMkLst>
        </pc:spChg>
        <pc:spChg chg="mod">
          <ac:chgData name="Gu, Wenqiang" userId="251612ec-f89a-4676-a250-49ffc40b1583" providerId="ADAL" clId="{FAD9343C-6CE4-9641-BE67-D61E70A8405E}" dt="2021-11-17T05:47:26.003" v="5420"/>
          <ac:spMkLst>
            <pc:docMk/>
            <pc:sldMk cId="4071992282" sldId="272"/>
            <ac:spMk id="12" creationId="{4B46868B-D4B4-544D-A45D-CDA667B9EDC3}"/>
          </ac:spMkLst>
        </pc:spChg>
        <pc:spChg chg="add mod">
          <ac:chgData name="Gu, Wenqiang" userId="251612ec-f89a-4676-a250-49ffc40b1583" providerId="ADAL" clId="{FAD9343C-6CE4-9641-BE67-D61E70A8405E}" dt="2021-11-17T16:20:18.774" v="8275" actId="1076"/>
          <ac:spMkLst>
            <pc:docMk/>
            <pc:sldMk cId="4071992282" sldId="272"/>
            <ac:spMk id="14" creationId="{7E2420E2-8D52-1A42-BCDB-EB88E9E18EE6}"/>
          </ac:spMkLst>
        </pc:spChg>
        <pc:spChg chg="add mod">
          <ac:chgData name="Gu, Wenqiang" userId="251612ec-f89a-4676-a250-49ffc40b1583" providerId="ADAL" clId="{FAD9343C-6CE4-9641-BE67-D61E70A8405E}" dt="2021-11-17T16:20:12.573" v="8274" actId="1076"/>
          <ac:spMkLst>
            <pc:docMk/>
            <pc:sldMk cId="4071992282" sldId="272"/>
            <ac:spMk id="15" creationId="{6A74D6E4-2CA6-B244-AA56-AFF98068F30A}"/>
          </ac:spMkLst>
        </pc:spChg>
        <pc:spChg chg="add mod">
          <ac:chgData name="Gu, Wenqiang" userId="251612ec-f89a-4676-a250-49ffc40b1583" providerId="ADAL" clId="{FAD9343C-6CE4-9641-BE67-D61E70A8405E}" dt="2021-11-17T16:20:18.774" v="8275" actId="1076"/>
          <ac:spMkLst>
            <pc:docMk/>
            <pc:sldMk cId="4071992282" sldId="272"/>
            <ac:spMk id="16" creationId="{3AD912E9-99BB-224D-A864-6E7F9547E1E7}"/>
          </ac:spMkLst>
        </pc:spChg>
        <pc:grpChg chg="add mod">
          <ac:chgData name="Gu, Wenqiang" userId="251612ec-f89a-4676-a250-49ffc40b1583" providerId="ADAL" clId="{FAD9343C-6CE4-9641-BE67-D61E70A8405E}" dt="2021-11-17T16:20:12.573" v="8274" actId="1076"/>
          <ac:grpSpMkLst>
            <pc:docMk/>
            <pc:sldMk cId="4071992282" sldId="272"/>
            <ac:grpSpMk id="8" creationId="{A88763BD-35F7-6D47-9B8D-35556EE3B10D}"/>
          </ac:grpSpMkLst>
        </pc:grpChg>
        <pc:picChg chg="add mod">
          <ac:chgData name="Gu, Wenqiang" userId="251612ec-f89a-4676-a250-49ffc40b1583" providerId="ADAL" clId="{FAD9343C-6CE4-9641-BE67-D61E70A8405E}" dt="2021-11-17T16:20:18.774" v="8275" actId="1076"/>
          <ac:picMkLst>
            <pc:docMk/>
            <pc:sldMk cId="4071992282" sldId="272"/>
            <ac:picMk id="6" creationId="{FB721795-EC03-2A43-959E-C2682B9E3248}"/>
          </ac:picMkLst>
        </pc:picChg>
        <pc:picChg chg="mod">
          <ac:chgData name="Gu, Wenqiang" userId="251612ec-f89a-4676-a250-49ffc40b1583" providerId="ADAL" clId="{FAD9343C-6CE4-9641-BE67-D61E70A8405E}" dt="2021-11-17T05:47:26.003" v="5420"/>
          <ac:picMkLst>
            <pc:docMk/>
            <pc:sldMk cId="4071992282" sldId="272"/>
            <ac:picMk id="9" creationId="{1581DDFA-D326-104E-A6DD-CC78D277AEDF}"/>
          </ac:picMkLst>
        </pc:picChg>
        <pc:picChg chg="add mod">
          <ac:chgData name="Gu, Wenqiang" userId="251612ec-f89a-4676-a250-49ffc40b1583" providerId="ADAL" clId="{FAD9343C-6CE4-9641-BE67-D61E70A8405E}" dt="2021-11-17T16:20:12.573" v="8274" actId="1076"/>
          <ac:picMkLst>
            <pc:docMk/>
            <pc:sldMk cId="4071992282" sldId="272"/>
            <ac:picMk id="13" creationId="{8B68CAC4-BB05-094A-B923-63FC81E96A78}"/>
          </ac:picMkLst>
        </pc:picChg>
        <pc:cxnChg chg="mod">
          <ac:chgData name="Gu, Wenqiang" userId="251612ec-f89a-4676-a250-49ffc40b1583" providerId="ADAL" clId="{FAD9343C-6CE4-9641-BE67-D61E70A8405E}" dt="2021-11-17T05:47:26.003" v="5420"/>
          <ac:cxnSpMkLst>
            <pc:docMk/>
            <pc:sldMk cId="4071992282" sldId="272"/>
            <ac:cxnSpMk id="10" creationId="{0BDF144C-611C-AF44-9516-803D16000CF6}"/>
          </ac:cxnSpMkLst>
        </pc:cxnChg>
      </pc:sldChg>
      <pc:sldChg chg="addSp modSp add del">
        <pc:chgData name="Gu, Wenqiang" userId="251612ec-f89a-4676-a250-49ffc40b1583" providerId="ADAL" clId="{FAD9343C-6CE4-9641-BE67-D61E70A8405E}" dt="2021-11-22T02:17:48.365" v="56126" actId="2696"/>
        <pc:sldMkLst>
          <pc:docMk/>
          <pc:sldMk cId="3200202444" sldId="273"/>
        </pc:sldMkLst>
        <pc:spChg chg="add mod">
          <ac:chgData name="Gu, Wenqiang" userId="251612ec-f89a-4676-a250-49ffc40b1583" providerId="ADAL" clId="{FAD9343C-6CE4-9641-BE67-D61E70A8405E}" dt="2021-11-20T19:37:04.191" v="21250"/>
          <ac:spMkLst>
            <pc:docMk/>
            <pc:sldMk cId="3200202444" sldId="273"/>
            <ac:spMk id="3" creationId="{8DE04C6B-2230-A641-AC11-FAE3A0465D35}"/>
          </ac:spMkLst>
        </pc:spChg>
      </pc:sldChg>
      <pc:sldChg chg="addSp delSp modSp new del mod delAnim modAnim">
        <pc:chgData name="Gu, Wenqiang" userId="251612ec-f89a-4676-a250-49ffc40b1583" providerId="ADAL" clId="{FAD9343C-6CE4-9641-BE67-D61E70A8405E}" dt="2021-11-18T22:17:21.322" v="11346" actId="2696"/>
        <pc:sldMkLst>
          <pc:docMk/>
          <pc:sldMk cId="3938173652" sldId="273"/>
        </pc:sldMkLst>
        <pc:spChg chg="mod">
          <ac:chgData name="Gu, Wenqiang" userId="251612ec-f89a-4676-a250-49ffc40b1583" providerId="ADAL" clId="{FAD9343C-6CE4-9641-BE67-D61E70A8405E}" dt="2021-11-17T06:07:17.015" v="6038" actId="20577"/>
          <ac:spMkLst>
            <pc:docMk/>
            <pc:sldMk cId="3938173652" sldId="273"/>
            <ac:spMk id="2" creationId="{2DEF6ACD-EFB2-F94C-97AA-8B99C98A8BAD}"/>
          </ac:spMkLst>
        </pc:spChg>
        <pc:spChg chg="del mod">
          <ac:chgData name="Gu, Wenqiang" userId="251612ec-f89a-4676-a250-49ffc40b1583" providerId="ADAL" clId="{FAD9343C-6CE4-9641-BE67-D61E70A8405E}" dt="2021-11-17T06:08:41.500" v="6046" actId="478"/>
          <ac:spMkLst>
            <pc:docMk/>
            <pc:sldMk cId="3938173652" sldId="273"/>
            <ac:spMk id="3" creationId="{20F32C78-FB10-3745-8E46-C980BFB91F77}"/>
          </ac:spMkLst>
        </pc:spChg>
        <pc:spChg chg="del">
          <ac:chgData name="Gu, Wenqiang" userId="251612ec-f89a-4676-a250-49ffc40b1583" providerId="ADAL" clId="{FAD9343C-6CE4-9641-BE67-D61E70A8405E}" dt="2021-11-17T16:19:57.129" v="8272"/>
          <ac:spMkLst>
            <pc:docMk/>
            <pc:sldMk cId="3938173652" sldId="273"/>
            <ac:spMk id="4" creationId="{298851D5-4AE9-764B-9C92-AFA6348B1E5C}"/>
          </ac:spMkLst>
        </pc:spChg>
        <pc:spChg chg="add mod">
          <ac:chgData name="Gu, Wenqiang" userId="251612ec-f89a-4676-a250-49ffc40b1583" providerId="ADAL" clId="{FAD9343C-6CE4-9641-BE67-D61E70A8405E}" dt="2021-11-17T06:22:32.261" v="6229" actId="1076"/>
          <ac:spMkLst>
            <pc:docMk/>
            <pc:sldMk cId="3938173652" sldId="273"/>
            <ac:spMk id="6" creationId="{85525ED5-2879-B64D-B55B-4A9975D684E7}"/>
          </ac:spMkLst>
        </pc:spChg>
        <pc:spChg chg="add mod">
          <ac:chgData name="Gu, Wenqiang" userId="251612ec-f89a-4676-a250-49ffc40b1583" providerId="ADAL" clId="{FAD9343C-6CE4-9641-BE67-D61E70A8405E}" dt="2021-11-17T06:22:47.037" v="6231" actId="1076"/>
          <ac:spMkLst>
            <pc:docMk/>
            <pc:sldMk cId="3938173652" sldId="273"/>
            <ac:spMk id="9" creationId="{A9530880-D871-2F4E-98B9-ABF54FCB55E0}"/>
          </ac:spMkLst>
        </pc:spChg>
        <pc:spChg chg="add del mod">
          <ac:chgData name="Gu, Wenqiang" userId="251612ec-f89a-4676-a250-49ffc40b1583" providerId="ADAL" clId="{FAD9343C-6CE4-9641-BE67-D61E70A8405E}" dt="2021-11-17T06:21:16.182" v="6224" actId="478"/>
          <ac:spMkLst>
            <pc:docMk/>
            <pc:sldMk cId="3938173652" sldId="273"/>
            <ac:spMk id="10" creationId="{4D2F1C8C-B09B-204B-AAD9-6B82F0E684EF}"/>
          </ac:spMkLst>
        </pc:spChg>
        <pc:spChg chg="add mod">
          <ac:chgData name="Gu, Wenqiang" userId="251612ec-f89a-4676-a250-49ffc40b1583" providerId="ADAL" clId="{FAD9343C-6CE4-9641-BE67-D61E70A8405E}" dt="2021-11-17T06:22:35.188" v="6230" actId="1076"/>
          <ac:spMkLst>
            <pc:docMk/>
            <pc:sldMk cId="3938173652" sldId="273"/>
            <ac:spMk id="12" creationId="{7B5F4D6F-513A-7945-8630-B960E189DB1F}"/>
          </ac:spMkLst>
        </pc:spChg>
        <pc:spChg chg="add mod">
          <ac:chgData name="Gu, Wenqiang" userId="251612ec-f89a-4676-a250-49ffc40b1583" providerId="ADAL" clId="{FAD9343C-6CE4-9641-BE67-D61E70A8405E}" dt="2021-11-17T06:22:16.225" v="6226" actId="1076"/>
          <ac:spMkLst>
            <pc:docMk/>
            <pc:sldMk cId="3938173652" sldId="273"/>
            <ac:spMk id="13" creationId="{64060DD8-5291-7A42-8C5C-57F4A9AF9A5B}"/>
          </ac:spMkLst>
        </pc:spChg>
        <pc:picChg chg="add del mod">
          <ac:chgData name="Gu, Wenqiang" userId="251612ec-f89a-4676-a250-49ffc40b1583" providerId="ADAL" clId="{FAD9343C-6CE4-9641-BE67-D61E70A8405E}" dt="2021-11-17T06:05:42.602" v="6011" actId="478"/>
          <ac:picMkLst>
            <pc:docMk/>
            <pc:sldMk cId="3938173652" sldId="273"/>
            <ac:picMk id="7" creationId="{F91EB331-D4B6-7C41-B8CC-003F09387FFD}"/>
          </ac:picMkLst>
        </pc:picChg>
        <pc:picChg chg="add mod">
          <ac:chgData name="Gu, Wenqiang" userId="251612ec-f89a-4676-a250-49ffc40b1583" providerId="ADAL" clId="{FAD9343C-6CE4-9641-BE67-D61E70A8405E}" dt="2021-11-17T06:22:47.037" v="6231" actId="1076"/>
          <ac:picMkLst>
            <pc:docMk/>
            <pc:sldMk cId="3938173652" sldId="273"/>
            <ac:picMk id="8" creationId="{A626452C-AFFF-2849-A575-1DDAE712CB2D}"/>
          </ac:picMkLst>
        </pc:picChg>
        <pc:picChg chg="add mod">
          <ac:chgData name="Gu, Wenqiang" userId="251612ec-f89a-4676-a250-49ffc40b1583" providerId="ADAL" clId="{FAD9343C-6CE4-9641-BE67-D61E70A8405E}" dt="2021-11-17T06:22:47.037" v="6231" actId="1076"/>
          <ac:picMkLst>
            <pc:docMk/>
            <pc:sldMk cId="3938173652" sldId="273"/>
            <ac:picMk id="11" creationId="{AB9B2542-0841-EC4B-8085-3DB8FBA4DF0E}"/>
          </ac:picMkLst>
        </pc:picChg>
      </pc:sldChg>
      <pc:sldChg chg="modSp new del mod">
        <pc:chgData name="Gu, Wenqiang" userId="251612ec-f89a-4676-a250-49ffc40b1583" providerId="ADAL" clId="{FAD9343C-6CE4-9641-BE67-D61E70A8405E}" dt="2021-11-16T15:36:21.416" v="1085" actId="2696"/>
        <pc:sldMkLst>
          <pc:docMk/>
          <pc:sldMk cId="2976997984" sldId="274"/>
        </pc:sldMkLst>
        <pc:spChg chg="mod">
          <ac:chgData name="Gu, Wenqiang" userId="251612ec-f89a-4676-a250-49ffc40b1583" providerId="ADAL" clId="{FAD9343C-6CE4-9641-BE67-D61E70A8405E}" dt="2021-11-16T15:28:09.065" v="896" actId="20577"/>
          <ac:spMkLst>
            <pc:docMk/>
            <pc:sldMk cId="2976997984" sldId="274"/>
            <ac:spMk id="2" creationId="{162105F6-5779-D249-ACC2-B70DD7E13CF1}"/>
          </ac:spMkLst>
        </pc:spChg>
      </pc:sldChg>
      <pc:sldChg chg="new del">
        <pc:chgData name="Gu, Wenqiang" userId="251612ec-f89a-4676-a250-49ffc40b1583" providerId="ADAL" clId="{FAD9343C-6CE4-9641-BE67-D61E70A8405E}" dt="2021-11-16T15:28:32.418" v="913" actId="2696"/>
        <pc:sldMkLst>
          <pc:docMk/>
          <pc:sldMk cId="1705922249" sldId="275"/>
        </pc:sldMkLst>
      </pc:sldChg>
      <pc:sldChg chg="addSp delSp modSp new mod">
        <pc:chgData name="Gu, Wenqiang" userId="251612ec-f89a-4676-a250-49ffc40b1583" providerId="ADAL" clId="{FAD9343C-6CE4-9641-BE67-D61E70A8405E}" dt="2021-11-20T19:37:04.191" v="21250"/>
        <pc:sldMkLst>
          <pc:docMk/>
          <pc:sldMk cId="1152944328" sldId="276"/>
        </pc:sldMkLst>
        <pc:spChg chg="mod">
          <ac:chgData name="Gu, Wenqiang" userId="251612ec-f89a-4676-a250-49ffc40b1583" providerId="ADAL" clId="{FAD9343C-6CE4-9641-BE67-D61E70A8405E}" dt="2021-11-16T15:28:20.213" v="911" actId="20577"/>
          <ac:spMkLst>
            <pc:docMk/>
            <pc:sldMk cId="1152944328" sldId="276"/>
            <ac:spMk id="2" creationId="{CABB5AB9-AF77-A449-9935-492BD85DD4FA}"/>
          </ac:spMkLst>
        </pc:spChg>
        <pc:spChg chg="add mod">
          <ac:chgData name="Gu, Wenqiang" userId="251612ec-f89a-4676-a250-49ffc40b1583" providerId="ADAL" clId="{FAD9343C-6CE4-9641-BE67-D61E70A8405E}" dt="2021-11-20T19:37:04.191" v="21250"/>
          <ac:spMkLst>
            <pc:docMk/>
            <pc:sldMk cId="1152944328" sldId="276"/>
            <ac:spMk id="4" creationId="{B7E0EBE4-D5E9-3740-A48E-85829CC1ED58}"/>
          </ac:spMkLst>
        </pc:spChg>
        <pc:spChg chg="del">
          <ac:chgData name="Gu, Wenqiang" userId="251612ec-f89a-4676-a250-49ffc40b1583" providerId="ADAL" clId="{FAD9343C-6CE4-9641-BE67-D61E70A8405E}" dt="2021-11-17T16:19:57.129" v="8272"/>
          <ac:spMkLst>
            <pc:docMk/>
            <pc:sldMk cId="1152944328" sldId="276"/>
            <ac:spMk id="4" creationId="{BE24BC1F-FFA9-C846-A86B-90972503BAF8}"/>
          </ac:spMkLst>
        </pc:spChg>
      </pc:sldChg>
      <pc:sldChg chg="addSp delSp modSp add mod modNotesTx">
        <pc:chgData name="Gu, Wenqiang" userId="251612ec-f89a-4676-a250-49ffc40b1583" providerId="ADAL" clId="{FAD9343C-6CE4-9641-BE67-D61E70A8405E}" dt="2021-11-22T03:21:42.577" v="58010" actId="5793"/>
        <pc:sldMkLst>
          <pc:docMk/>
          <pc:sldMk cId="292590956" sldId="277"/>
        </pc:sldMkLst>
        <pc:spChg chg="mod">
          <ac:chgData name="Gu, Wenqiang" userId="251612ec-f89a-4676-a250-49ffc40b1583" providerId="ADAL" clId="{FAD9343C-6CE4-9641-BE67-D61E70A8405E}" dt="2021-11-20T23:51:08.951" v="39814" actId="1036"/>
          <ac:spMkLst>
            <pc:docMk/>
            <pc:sldMk cId="292590956" sldId="277"/>
            <ac:spMk id="3" creationId="{BF34BC9A-AF4D-4078-9703-8A39F710E62F}"/>
          </ac:spMkLst>
        </pc:spChg>
        <pc:spChg chg="del">
          <ac:chgData name="Gu, Wenqiang" userId="251612ec-f89a-4676-a250-49ffc40b1583" providerId="ADAL" clId="{FAD9343C-6CE4-9641-BE67-D61E70A8405E}" dt="2021-11-17T16:19:57.129" v="8272"/>
          <ac:spMkLst>
            <pc:docMk/>
            <pc:sldMk cId="292590956" sldId="277"/>
            <ac:spMk id="5" creationId="{66FCAC30-B6D4-467D-BCB1-C06AF87DAA1C}"/>
          </ac:spMkLst>
        </pc:spChg>
        <pc:spChg chg="add mod">
          <ac:chgData name="Gu, Wenqiang" userId="251612ec-f89a-4676-a250-49ffc40b1583" providerId="ADAL" clId="{FAD9343C-6CE4-9641-BE67-D61E70A8405E}" dt="2021-11-20T19:37:04.191" v="21250"/>
          <ac:spMkLst>
            <pc:docMk/>
            <pc:sldMk cId="292590956" sldId="277"/>
            <ac:spMk id="5" creationId="{BAE49C5F-1BEB-6940-9D53-CFADD2ACA4AE}"/>
          </ac:spMkLst>
        </pc:spChg>
        <pc:spChg chg="del">
          <ac:chgData name="Gu, Wenqiang" userId="251612ec-f89a-4676-a250-49ffc40b1583" providerId="ADAL" clId="{FAD9343C-6CE4-9641-BE67-D61E70A8405E}" dt="2021-11-17T16:19:57.129" v="8272"/>
          <ac:spMkLst>
            <pc:docMk/>
            <pc:sldMk cId="292590956" sldId="277"/>
            <ac:spMk id="7" creationId="{F468F125-D041-0F42-91A3-4966BF54665A}"/>
          </ac:spMkLst>
        </pc:spChg>
        <pc:graphicFrameChg chg="mod modGraphic">
          <ac:chgData name="Gu, Wenqiang" userId="251612ec-f89a-4676-a250-49ffc40b1583" providerId="ADAL" clId="{FAD9343C-6CE4-9641-BE67-D61E70A8405E}" dt="2021-11-19T22:01:38.966" v="17047" actId="14734"/>
          <ac:graphicFrameMkLst>
            <pc:docMk/>
            <pc:sldMk cId="292590956" sldId="277"/>
            <ac:graphicFrameMk id="19" creationId="{8D36703F-F319-4FDD-A857-5662C0369ACB}"/>
          </ac:graphicFrameMkLst>
        </pc:graphicFrameChg>
      </pc:sldChg>
      <pc:sldChg chg="addSp delSp modSp add">
        <pc:chgData name="Gu, Wenqiang" userId="251612ec-f89a-4676-a250-49ffc40b1583" providerId="ADAL" clId="{FAD9343C-6CE4-9641-BE67-D61E70A8405E}" dt="2021-11-20T19:37:04.191" v="21250"/>
        <pc:sldMkLst>
          <pc:docMk/>
          <pc:sldMk cId="3010822154" sldId="280"/>
        </pc:sldMkLst>
        <pc:spChg chg="del">
          <ac:chgData name="Gu, Wenqiang" userId="251612ec-f89a-4676-a250-49ffc40b1583" providerId="ADAL" clId="{FAD9343C-6CE4-9641-BE67-D61E70A8405E}" dt="2021-11-17T16:19:57.129" v="8272"/>
          <ac:spMkLst>
            <pc:docMk/>
            <pc:sldMk cId="3010822154" sldId="280"/>
            <ac:spMk id="5" creationId="{B63C44D6-A1CB-4AD2-8ADC-C96716052825}"/>
          </ac:spMkLst>
        </pc:spChg>
        <pc:spChg chg="add mod">
          <ac:chgData name="Gu, Wenqiang" userId="251612ec-f89a-4676-a250-49ffc40b1583" providerId="ADAL" clId="{FAD9343C-6CE4-9641-BE67-D61E70A8405E}" dt="2021-11-20T19:37:04.191" v="21250"/>
          <ac:spMkLst>
            <pc:docMk/>
            <pc:sldMk cId="3010822154" sldId="280"/>
            <ac:spMk id="5" creationId="{C7272BBC-E51A-CB48-9908-AA81A6B48408}"/>
          </ac:spMkLst>
        </pc:spChg>
        <pc:spChg chg="del">
          <ac:chgData name="Gu, Wenqiang" userId="251612ec-f89a-4676-a250-49ffc40b1583" providerId="ADAL" clId="{FAD9343C-6CE4-9641-BE67-D61E70A8405E}" dt="2021-11-17T16:19:57.129" v="8272"/>
          <ac:spMkLst>
            <pc:docMk/>
            <pc:sldMk cId="3010822154" sldId="280"/>
            <ac:spMk id="12" creationId="{0451CB30-BA9D-E74B-96EE-E00B88427ED2}"/>
          </ac:spMkLst>
        </pc:spChg>
      </pc:sldChg>
      <pc:sldChg chg="add del ord">
        <pc:chgData name="Gu, Wenqiang" userId="251612ec-f89a-4676-a250-49ffc40b1583" providerId="ADAL" clId="{FAD9343C-6CE4-9641-BE67-D61E70A8405E}" dt="2021-11-20T18:25:23.298" v="20546" actId="2696"/>
        <pc:sldMkLst>
          <pc:docMk/>
          <pc:sldMk cId="117058024" sldId="282"/>
        </pc:sldMkLst>
      </pc:sldChg>
      <pc:sldChg chg="addSp modSp add del">
        <pc:chgData name="Gu, Wenqiang" userId="251612ec-f89a-4676-a250-49ffc40b1583" providerId="ADAL" clId="{FAD9343C-6CE4-9641-BE67-D61E70A8405E}" dt="2021-11-22T02:17:38.698" v="56123" actId="2696"/>
        <pc:sldMkLst>
          <pc:docMk/>
          <pc:sldMk cId="1400352826" sldId="282"/>
        </pc:sldMkLst>
        <pc:spChg chg="add mod">
          <ac:chgData name="Gu, Wenqiang" userId="251612ec-f89a-4676-a250-49ffc40b1583" providerId="ADAL" clId="{FAD9343C-6CE4-9641-BE67-D61E70A8405E}" dt="2021-11-20T19:37:04.191" v="21250"/>
          <ac:spMkLst>
            <pc:docMk/>
            <pc:sldMk cId="1400352826" sldId="282"/>
            <ac:spMk id="8" creationId="{02873525-5357-F44B-AB94-C27ABAE7819F}"/>
          </ac:spMkLst>
        </pc:spChg>
      </pc:sldChg>
      <pc:sldChg chg="addSp delSp modSp add modNotesTx">
        <pc:chgData name="Gu, Wenqiang" userId="251612ec-f89a-4676-a250-49ffc40b1583" providerId="ADAL" clId="{FAD9343C-6CE4-9641-BE67-D61E70A8405E}" dt="2021-11-20T23:42:45.143" v="38771" actId="20577"/>
        <pc:sldMkLst>
          <pc:docMk/>
          <pc:sldMk cId="1937569166" sldId="284"/>
        </pc:sldMkLst>
        <pc:spChg chg="add mod">
          <ac:chgData name="Gu, Wenqiang" userId="251612ec-f89a-4676-a250-49ffc40b1583" providerId="ADAL" clId="{FAD9343C-6CE4-9641-BE67-D61E70A8405E}" dt="2021-11-20T19:37:04.191" v="21250"/>
          <ac:spMkLst>
            <pc:docMk/>
            <pc:sldMk cId="1937569166" sldId="284"/>
            <ac:spMk id="4" creationId="{AE919091-490B-BD4B-A5A5-029DCDD3A180}"/>
          </ac:spMkLst>
        </pc:spChg>
        <pc:spChg chg="del">
          <ac:chgData name="Gu, Wenqiang" userId="251612ec-f89a-4676-a250-49ffc40b1583" providerId="ADAL" clId="{FAD9343C-6CE4-9641-BE67-D61E70A8405E}" dt="2021-11-20T06:22:22.745" v="18761"/>
          <ac:spMkLst>
            <pc:docMk/>
            <pc:sldMk cId="1937569166" sldId="284"/>
            <ac:spMk id="6" creationId="{00000000-0000-0000-0000-000000000000}"/>
          </ac:spMkLst>
        </pc:spChg>
        <pc:spChg chg="del">
          <ac:chgData name="Gu, Wenqiang" userId="251612ec-f89a-4676-a250-49ffc40b1583" providerId="ADAL" clId="{FAD9343C-6CE4-9641-BE67-D61E70A8405E}" dt="2021-11-20T06:22:22.745" v="18761"/>
          <ac:spMkLst>
            <pc:docMk/>
            <pc:sldMk cId="1937569166" sldId="284"/>
            <ac:spMk id="35" creationId="{00000000-0000-0000-0000-000000000000}"/>
          </ac:spMkLst>
        </pc:spChg>
      </pc:sldChg>
      <pc:sldChg chg="delSp add del">
        <pc:chgData name="Gu, Wenqiang" userId="251612ec-f89a-4676-a250-49ffc40b1583" providerId="ADAL" clId="{FAD9343C-6CE4-9641-BE67-D61E70A8405E}" dt="2021-11-20T18:02:33.674" v="20525" actId="2696"/>
        <pc:sldMkLst>
          <pc:docMk/>
          <pc:sldMk cId="1883355529" sldId="311"/>
        </pc:sldMkLst>
        <pc:spChg chg="del">
          <ac:chgData name="Gu, Wenqiang" userId="251612ec-f89a-4676-a250-49ffc40b1583" providerId="ADAL" clId="{FAD9343C-6CE4-9641-BE67-D61E70A8405E}" dt="2021-11-20T17:59:35.345" v="20512"/>
          <ac:spMkLst>
            <pc:docMk/>
            <pc:sldMk cId="1883355529" sldId="311"/>
            <ac:spMk id="3" creationId="{7E43B3D1-9CAE-4E91-B580-3C61F7D496CD}"/>
          </ac:spMkLst>
        </pc:spChg>
        <pc:spChg chg="del">
          <ac:chgData name="Gu, Wenqiang" userId="251612ec-f89a-4676-a250-49ffc40b1583" providerId="ADAL" clId="{FAD9343C-6CE4-9641-BE67-D61E70A8405E}" dt="2021-11-20T17:59:35.345" v="20512"/>
          <ac:spMkLst>
            <pc:docMk/>
            <pc:sldMk cId="1883355529" sldId="311"/>
            <ac:spMk id="5" creationId="{125BD390-E6FA-457B-B7C8-5A4EC29E7796}"/>
          </ac:spMkLst>
        </pc:spChg>
      </pc:sldChg>
      <pc:sldChg chg="addSp delSp modSp add mod modNotesTx">
        <pc:chgData name="Gu, Wenqiang" userId="251612ec-f89a-4676-a250-49ffc40b1583" providerId="ADAL" clId="{FAD9343C-6CE4-9641-BE67-D61E70A8405E}" dt="2021-11-22T13:57:02.051" v="59841" actId="20577"/>
        <pc:sldMkLst>
          <pc:docMk/>
          <pc:sldMk cId="3824431718" sldId="331"/>
        </pc:sldMkLst>
        <pc:spChg chg="del">
          <ac:chgData name="Gu, Wenqiang" userId="251612ec-f89a-4676-a250-49ffc40b1583" providerId="ADAL" clId="{FAD9343C-6CE4-9641-BE67-D61E70A8405E}" dt="2021-11-20T06:21:14.227" v="18751" actId="478"/>
          <ac:spMkLst>
            <pc:docMk/>
            <pc:sldMk cId="3824431718" sldId="331"/>
            <ac:spMk id="2" creationId="{00000000-0000-0000-0000-000000000000}"/>
          </ac:spMkLst>
        </pc:spChg>
        <pc:spChg chg="add mod">
          <ac:chgData name="Gu, Wenqiang" userId="251612ec-f89a-4676-a250-49ffc40b1583" providerId="ADAL" clId="{FAD9343C-6CE4-9641-BE67-D61E70A8405E}" dt="2021-11-20T19:37:04.191" v="21250"/>
          <ac:spMkLst>
            <pc:docMk/>
            <pc:sldMk cId="3824431718" sldId="331"/>
            <ac:spMk id="2" creationId="{2FCE0C84-58FE-CB4A-8068-80C9AB0148C4}"/>
          </ac:spMkLst>
        </pc:spChg>
        <pc:spChg chg="mod">
          <ac:chgData name="Gu, Wenqiang" userId="251612ec-f89a-4676-a250-49ffc40b1583" providerId="ADAL" clId="{FAD9343C-6CE4-9641-BE67-D61E70A8405E}" dt="2021-11-17T16:19:29.683" v="8270" actId="14100"/>
          <ac:spMkLst>
            <pc:docMk/>
            <pc:sldMk cId="3824431718" sldId="331"/>
            <ac:spMk id="4" creationId="{00000000-0000-0000-0000-000000000000}"/>
          </ac:spMkLst>
        </pc:spChg>
        <pc:spChg chg="del mod">
          <ac:chgData name="Gu, Wenqiang" userId="251612ec-f89a-4676-a250-49ffc40b1583" providerId="ADAL" clId="{FAD9343C-6CE4-9641-BE67-D61E70A8405E}" dt="2021-11-20T06:21:37.640" v="18755" actId="21"/>
          <ac:spMkLst>
            <pc:docMk/>
            <pc:sldMk cId="3824431718" sldId="331"/>
            <ac:spMk id="5" creationId="{00000000-0000-0000-0000-000000000000}"/>
          </ac:spMkLst>
        </pc:spChg>
        <pc:spChg chg="add del mod">
          <ac:chgData name="Gu, Wenqiang" userId="251612ec-f89a-4676-a250-49ffc40b1583" providerId="ADAL" clId="{FAD9343C-6CE4-9641-BE67-D61E70A8405E}" dt="2021-11-20T06:19:35.897" v="18737" actId="478"/>
          <ac:spMkLst>
            <pc:docMk/>
            <pc:sldMk cId="3824431718" sldId="331"/>
            <ac:spMk id="12" creationId="{DDA09DC2-85CC-1345-AD91-BF7241A01227}"/>
          </ac:spMkLst>
        </pc:spChg>
        <pc:spChg chg="mod">
          <ac:chgData name="Gu, Wenqiang" userId="251612ec-f89a-4676-a250-49ffc40b1583" providerId="ADAL" clId="{FAD9343C-6CE4-9641-BE67-D61E70A8405E}" dt="2021-11-20T06:21:58.978" v="18757" actId="1076"/>
          <ac:spMkLst>
            <pc:docMk/>
            <pc:sldMk cId="3824431718" sldId="331"/>
            <ac:spMk id="14" creationId="{00000000-0000-0000-0000-000000000000}"/>
          </ac:spMkLst>
        </pc:spChg>
        <pc:spChg chg="add mod">
          <ac:chgData name="Gu, Wenqiang" userId="251612ec-f89a-4676-a250-49ffc40b1583" providerId="ADAL" clId="{FAD9343C-6CE4-9641-BE67-D61E70A8405E}" dt="2021-11-21T04:34:21.440" v="41541" actId="2711"/>
          <ac:spMkLst>
            <pc:docMk/>
            <pc:sldMk cId="3824431718" sldId="331"/>
            <ac:spMk id="16" creationId="{4893F7B2-C32C-8B4A-B71B-FEC91CF7B2E1}"/>
          </ac:spMkLst>
        </pc:spChg>
        <pc:spChg chg="add mod">
          <ac:chgData name="Gu, Wenqiang" userId="251612ec-f89a-4676-a250-49ffc40b1583" providerId="ADAL" clId="{FAD9343C-6CE4-9641-BE67-D61E70A8405E}" dt="2021-11-21T04:34:16.495" v="41540" actId="2711"/>
          <ac:spMkLst>
            <pc:docMk/>
            <pc:sldMk cId="3824431718" sldId="331"/>
            <ac:spMk id="17" creationId="{59072CA2-F2E0-7F49-8860-9DB31FC61D6B}"/>
          </ac:spMkLst>
        </pc:spChg>
        <pc:spChg chg="add del mod">
          <ac:chgData name="Gu, Wenqiang" userId="251612ec-f89a-4676-a250-49ffc40b1583" providerId="ADAL" clId="{FAD9343C-6CE4-9641-BE67-D61E70A8405E}" dt="2021-11-20T06:21:40.345" v="18756" actId="478"/>
          <ac:spMkLst>
            <pc:docMk/>
            <pc:sldMk cId="3824431718" sldId="331"/>
            <ac:spMk id="18" creationId="{19536BFE-236C-5940-9B2B-DE73E3967AD9}"/>
          </ac:spMkLst>
        </pc:spChg>
        <pc:grpChg chg="mod">
          <ac:chgData name="Gu, Wenqiang" userId="251612ec-f89a-4676-a250-49ffc40b1583" providerId="ADAL" clId="{FAD9343C-6CE4-9641-BE67-D61E70A8405E}" dt="2021-11-20T06:21:32.428" v="18754" actId="1076"/>
          <ac:grpSpMkLst>
            <pc:docMk/>
            <pc:sldMk cId="3824431718" sldId="331"/>
            <ac:grpSpMk id="7" creationId="{00000000-0000-0000-0000-000000000000}"/>
          </ac:grpSpMkLst>
        </pc:grpChg>
        <pc:picChg chg="del">
          <ac:chgData name="Gu, Wenqiang" userId="251612ec-f89a-4676-a250-49ffc40b1583" providerId="ADAL" clId="{FAD9343C-6CE4-9641-BE67-D61E70A8405E}" dt="2021-11-20T06:19:24.645" v="18734" actId="478"/>
          <ac:picMkLst>
            <pc:docMk/>
            <pc:sldMk cId="3824431718" sldId="331"/>
            <ac:picMk id="3" creationId="{00000000-0000-0000-0000-000000000000}"/>
          </ac:picMkLst>
        </pc:picChg>
        <pc:picChg chg="add mod">
          <ac:chgData name="Gu, Wenqiang" userId="251612ec-f89a-4676-a250-49ffc40b1583" providerId="ADAL" clId="{FAD9343C-6CE4-9641-BE67-D61E70A8405E}" dt="2021-11-20T06:21:25.784" v="18753" actId="1076"/>
          <ac:picMkLst>
            <pc:docMk/>
            <pc:sldMk cId="3824431718" sldId="331"/>
            <ac:picMk id="15" creationId="{11869258-2C9D-EB44-B333-88FF258766B0}"/>
          </ac:picMkLst>
        </pc:picChg>
      </pc:sldChg>
      <pc:sldChg chg="addSp delSp modSp add del ord">
        <pc:chgData name="Gu, Wenqiang" userId="251612ec-f89a-4676-a250-49ffc40b1583" providerId="ADAL" clId="{FAD9343C-6CE4-9641-BE67-D61E70A8405E}" dt="2021-11-22T02:23:08.215" v="56141" actId="2696"/>
        <pc:sldMkLst>
          <pc:docMk/>
          <pc:sldMk cId="2115746089" sldId="355"/>
        </pc:sldMkLst>
        <pc:spChg chg="add mod">
          <ac:chgData name="Gu, Wenqiang" userId="251612ec-f89a-4676-a250-49ffc40b1583" providerId="ADAL" clId="{FAD9343C-6CE4-9641-BE67-D61E70A8405E}" dt="2021-11-20T19:37:04.191" v="21250"/>
          <ac:spMkLst>
            <pc:docMk/>
            <pc:sldMk cId="2115746089" sldId="355"/>
            <ac:spMk id="4" creationId="{8412760F-4B2F-2B4E-B641-DFC08DAACABB}"/>
          </ac:spMkLst>
        </pc:spChg>
        <pc:spChg chg="del">
          <ac:chgData name="Gu, Wenqiang" userId="251612ec-f89a-4676-a250-49ffc40b1583" providerId="ADAL" clId="{FAD9343C-6CE4-9641-BE67-D61E70A8405E}" dt="2021-11-17T16:19:57.129" v="8272"/>
          <ac:spMkLst>
            <pc:docMk/>
            <pc:sldMk cId="2115746089" sldId="355"/>
            <ac:spMk id="4" creationId="{DEC63CD8-6595-47EE-928B-D7E4D6707D8C}"/>
          </ac:spMkLst>
        </pc:spChg>
        <pc:spChg chg="del">
          <ac:chgData name="Gu, Wenqiang" userId="251612ec-f89a-4676-a250-49ffc40b1583" providerId="ADAL" clId="{FAD9343C-6CE4-9641-BE67-D61E70A8405E}" dt="2021-11-17T16:19:57.129" v="8272"/>
          <ac:spMkLst>
            <pc:docMk/>
            <pc:sldMk cId="2115746089" sldId="355"/>
            <ac:spMk id="5" creationId="{C19FA283-6A29-4BC3-87CE-611D06215BDA}"/>
          </ac:spMkLst>
        </pc:spChg>
      </pc:sldChg>
      <pc:sldChg chg="addSp delSp modSp add del ord">
        <pc:chgData name="Gu, Wenqiang" userId="251612ec-f89a-4676-a250-49ffc40b1583" providerId="ADAL" clId="{FAD9343C-6CE4-9641-BE67-D61E70A8405E}" dt="2021-11-22T02:23:12.381" v="56142" actId="2696"/>
        <pc:sldMkLst>
          <pc:docMk/>
          <pc:sldMk cId="3381346148" sldId="356"/>
        </pc:sldMkLst>
        <pc:spChg chg="add mod">
          <ac:chgData name="Gu, Wenqiang" userId="251612ec-f89a-4676-a250-49ffc40b1583" providerId="ADAL" clId="{FAD9343C-6CE4-9641-BE67-D61E70A8405E}" dt="2021-11-20T19:37:04.191" v="21250"/>
          <ac:spMkLst>
            <pc:docMk/>
            <pc:sldMk cId="3381346148" sldId="356"/>
            <ac:spMk id="4" creationId="{48B2B1F3-7CE0-A54B-8A8E-B2302AC99E7A}"/>
          </ac:spMkLst>
        </pc:spChg>
        <pc:spChg chg="del">
          <ac:chgData name="Gu, Wenqiang" userId="251612ec-f89a-4676-a250-49ffc40b1583" providerId="ADAL" clId="{FAD9343C-6CE4-9641-BE67-D61E70A8405E}" dt="2021-11-17T16:19:57.129" v="8272"/>
          <ac:spMkLst>
            <pc:docMk/>
            <pc:sldMk cId="3381346148" sldId="356"/>
            <ac:spMk id="4" creationId="{D61793DF-EE69-4292-8E50-B214492B6D75}"/>
          </ac:spMkLst>
        </pc:spChg>
        <pc:spChg chg="del">
          <ac:chgData name="Gu, Wenqiang" userId="251612ec-f89a-4676-a250-49ffc40b1583" providerId="ADAL" clId="{FAD9343C-6CE4-9641-BE67-D61E70A8405E}" dt="2021-11-17T16:19:57.129" v="8272"/>
          <ac:spMkLst>
            <pc:docMk/>
            <pc:sldMk cId="3381346148" sldId="356"/>
            <ac:spMk id="5" creationId="{F4A55AED-2DE2-442C-9C32-D046F1288C65}"/>
          </ac:spMkLst>
        </pc:spChg>
      </pc:sldChg>
      <pc:sldChg chg="delSp add del">
        <pc:chgData name="Gu, Wenqiang" userId="251612ec-f89a-4676-a250-49ffc40b1583" providerId="ADAL" clId="{FAD9343C-6CE4-9641-BE67-D61E70A8405E}" dt="2021-11-20T06:41:18.631" v="19048" actId="2696"/>
        <pc:sldMkLst>
          <pc:docMk/>
          <pc:sldMk cId="905847576" sldId="374"/>
        </pc:sldMkLst>
        <pc:spChg chg="del">
          <ac:chgData name="Gu, Wenqiang" userId="251612ec-f89a-4676-a250-49ffc40b1583" providerId="ADAL" clId="{FAD9343C-6CE4-9641-BE67-D61E70A8405E}" dt="2021-11-20T06:22:22.745" v="18761"/>
          <ac:spMkLst>
            <pc:docMk/>
            <pc:sldMk cId="905847576" sldId="374"/>
            <ac:spMk id="4" creationId="{00000000-0000-0000-0000-000000000000}"/>
          </ac:spMkLst>
        </pc:spChg>
      </pc:sldChg>
      <pc:sldChg chg="addSp delSp modSp add del mod">
        <pc:chgData name="Gu, Wenqiang" userId="251612ec-f89a-4676-a250-49ffc40b1583" providerId="ADAL" clId="{FAD9343C-6CE4-9641-BE67-D61E70A8405E}" dt="2021-11-20T06:48:47.425" v="19281" actId="2696"/>
        <pc:sldMkLst>
          <pc:docMk/>
          <pc:sldMk cId="1028392373" sldId="376"/>
        </pc:sldMkLst>
        <pc:spChg chg="mod">
          <ac:chgData name="Gu, Wenqiang" userId="251612ec-f89a-4676-a250-49ffc40b1583" providerId="ADAL" clId="{FAD9343C-6CE4-9641-BE67-D61E70A8405E}" dt="2021-11-20T06:45:30.081" v="19177" actId="313"/>
          <ac:spMkLst>
            <pc:docMk/>
            <pc:sldMk cId="1028392373" sldId="376"/>
            <ac:spMk id="3" creationId="{D8307847-6238-8B49-80B2-9C24D87A17FA}"/>
          </ac:spMkLst>
        </pc:spChg>
        <pc:spChg chg="add mod">
          <ac:chgData name="Gu, Wenqiang" userId="251612ec-f89a-4676-a250-49ffc40b1583" providerId="ADAL" clId="{FAD9343C-6CE4-9641-BE67-D61E70A8405E}" dt="2021-11-20T06:40:35.946" v="19047" actId="1076"/>
          <ac:spMkLst>
            <pc:docMk/>
            <pc:sldMk cId="1028392373" sldId="376"/>
            <ac:spMk id="4" creationId="{DAEABD0E-BC74-004A-8A0D-A9CE2FF19CC2}"/>
          </ac:spMkLst>
        </pc:spChg>
        <pc:spChg chg="add mod">
          <ac:chgData name="Gu, Wenqiang" userId="251612ec-f89a-4676-a250-49ffc40b1583" providerId="ADAL" clId="{FAD9343C-6CE4-9641-BE67-D61E70A8405E}" dt="2021-11-20T06:45:38.294" v="19178" actId="1076"/>
          <ac:spMkLst>
            <pc:docMk/>
            <pc:sldMk cId="1028392373" sldId="376"/>
            <ac:spMk id="6" creationId="{882AE195-2DC3-C240-893F-CE9E50963A77}"/>
          </ac:spMkLst>
        </pc:spChg>
        <pc:spChg chg="mod">
          <ac:chgData name="Gu, Wenqiang" userId="251612ec-f89a-4676-a250-49ffc40b1583" providerId="ADAL" clId="{FAD9343C-6CE4-9641-BE67-D61E70A8405E}" dt="2021-11-20T06:42:20.366" v="19056" actId="1076"/>
          <ac:spMkLst>
            <pc:docMk/>
            <pc:sldMk cId="1028392373" sldId="376"/>
            <ac:spMk id="9" creationId="{2F15C83A-BAE9-5845-A7B4-989E17DEC987}"/>
          </ac:spMkLst>
        </pc:spChg>
        <pc:spChg chg="mod">
          <ac:chgData name="Gu, Wenqiang" userId="251612ec-f89a-4676-a250-49ffc40b1583" providerId="ADAL" clId="{FAD9343C-6CE4-9641-BE67-D61E70A8405E}" dt="2021-11-20T06:42:20.366" v="19056" actId="1076"/>
          <ac:spMkLst>
            <pc:docMk/>
            <pc:sldMk cId="1028392373" sldId="376"/>
            <ac:spMk id="10" creationId="{52B089FD-26BA-3C44-A6AF-A914DA22A5B4}"/>
          </ac:spMkLst>
        </pc:spChg>
        <pc:spChg chg="mod">
          <ac:chgData name="Gu, Wenqiang" userId="251612ec-f89a-4676-a250-49ffc40b1583" providerId="ADAL" clId="{FAD9343C-6CE4-9641-BE67-D61E70A8405E}" dt="2021-11-20T06:42:20.366" v="19056" actId="1076"/>
          <ac:spMkLst>
            <pc:docMk/>
            <pc:sldMk cId="1028392373" sldId="376"/>
            <ac:spMk id="11" creationId="{2DA2659A-E016-FB42-9909-B3764B9FD823}"/>
          </ac:spMkLst>
        </pc:spChg>
        <pc:spChg chg="mod">
          <ac:chgData name="Gu, Wenqiang" userId="251612ec-f89a-4676-a250-49ffc40b1583" providerId="ADAL" clId="{FAD9343C-6CE4-9641-BE67-D61E70A8405E}" dt="2021-11-20T06:43:55.590" v="19088" actId="1076"/>
          <ac:spMkLst>
            <pc:docMk/>
            <pc:sldMk cId="1028392373" sldId="376"/>
            <ac:spMk id="14" creationId="{359963D8-015A-F24D-ABE0-CBE597D27551}"/>
          </ac:spMkLst>
        </pc:spChg>
        <pc:spChg chg="mod">
          <ac:chgData name="Gu, Wenqiang" userId="251612ec-f89a-4676-a250-49ffc40b1583" providerId="ADAL" clId="{FAD9343C-6CE4-9641-BE67-D61E70A8405E}" dt="2021-11-20T06:41:38.674" v="19051" actId="1076"/>
          <ac:spMkLst>
            <pc:docMk/>
            <pc:sldMk cId="1028392373" sldId="376"/>
            <ac:spMk id="16" creationId="{CA98B949-E8FC-5545-91BC-049519B6B6C6}"/>
          </ac:spMkLst>
        </pc:spChg>
        <pc:spChg chg="del">
          <ac:chgData name="Gu, Wenqiang" userId="251612ec-f89a-4676-a250-49ffc40b1583" providerId="ADAL" clId="{FAD9343C-6CE4-9641-BE67-D61E70A8405E}" dt="2021-11-20T06:22:22.745" v="18761"/>
          <ac:spMkLst>
            <pc:docMk/>
            <pc:sldMk cId="1028392373" sldId="376"/>
            <ac:spMk id="17" creationId="{E8F5DC0E-3972-3442-B71B-0DB9C494BB69}"/>
          </ac:spMkLst>
        </pc:spChg>
        <pc:spChg chg="add mod">
          <ac:chgData name="Gu, Wenqiang" userId="251612ec-f89a-4676-a250-49ffc40b1583" providerId="ADAL" clId="{FAD9343C-6CE4-9641-BE67-D61E70A8405E}" dt="2021-11-20T06:45:38.294" v="19178" actId="1076"/>
          <ac:spMkLst>
            <pc:docMk/>
            <pc:sldMk cId="1028392373" sldId="376"/>
            <ac:spMk id="19" creationId="{921C45CA-B5FE-DF4B-BD2C-633729D0FA02}"/>
          </ac:spMkLst>
        </pc:spChg>
        <pc:spChg chg="add mod">
          <ac:chgData name="Gu, Wenqiang" userId="251612ec-f89a-4676-a250-49ffc40b1583" providerId="ADAL" clId="{FAD9343C-6CE4-9641-BE67-D61E70A8405E}" dt="2021-11-20T06:45:38.294" v="19178" actId="1076"/>
          <ac:spMkLst>
            <pc:docMk/>
            <pc:sldMk cId="1028392373" sldId="376"/>
            <ac:spMk id="20" creationId="{81CE625E-4C23-4745-8213-7E488E46713D}"/>
          </ac:spMkLst>
        </pc:spChg>
        <pc:grpChg chg="add mod">
          <ac:chgData name="Gu, Wenqiang" userId="251612ec-f89a-4676-a250-49ffc40b1583" providerId="ADAL" clId="{FAD9343C-6CE4-9641-BE67-D61E70A8405E}" dt="2021-11-20T06:45:44.789" v="19179" actId="1076"/>
          <ac:grpSpMkLst>
            <pc:docMk/>
            <pc:sldMk cId="1028392373" sldId="376"/>
            <ac:grpSpMk id="5" creationId="{F3B440F0-51AB-7A4C-9341-370B41B632E0}"/>
          </ac:grpSpMkLst>
        </pc:grpChg>
        <pc:picChg chg="mod">
          <ac:chgData name="Gu, Wenqiang" userId="251612ec-f89a-4676-a250-49ffc40b1583" providerId="ADAL" clId="{FAD9343C-6CE4-9641-BE67-D61E70A8405E}" dt="2021-11-20T06:42:51.829" v="19062" actId="1076"/>
          <ac:picMkLst>
            <pc:docMk/>
            <pc:sldMk cId="1028392373" sldId="376"/>
            <ac:picMk id="15" creationId="{38335354-57A8-0C4E-BBFA-11D11EE1C229}"/>
          </ac:picMkLst>
        </pc:picChg>
      </pc:sldChg>
      <pc:sldChg chg="delSp modSp add del mod">
        <pc:chgData name="Gu, Wenqiang" userId="251612ec-f89a-4676-a250-49ffc40b1583" providerId="ADAL" clId="{FAD9343C-6CE4-9641-BE67-D61E70A8405E}" dt="2021-11-20T06:48:45.974" v="19280" actId="2696"/>
        <pc:sldMkLst>
          <pc:docMk/>
          <pc:sldMk cId="1467399601" sldId="378"/>
        </pc:sldMkLst>
        <pc:spChg chg="mod">
          <ac:chgData name="Gu, Wenqiang" userId="251612ec-f89a-4676-a250-49ffc40b1583" providerId="ADAL" clId="{FAD9343C-6CE4-9641-BE67-D61E70A8405E}" dt="2021-11-20T06:43:01.894" v="19064" actId="1076"/>
          <ac:spMkLst>
            <pc:docMk/>
            <pc:sldMk cId="1467399601" sldId="378"/>
            <ac:spMk id="4" creationId="{EB80D2C5-EF63-2C47-ADEB-B1ADF897A0FA}"/>
          </ac:spMkLst>
        </pc:spChg>
        <pc:spChg chg="del">
          <ac:chgData name="Gu, Wenqiang" userId="251612ec-f89a-4676-a250-49ffc40b1583" providerId="ADAL" clId="{FAD9343C-6CE4-9641-BE67-D61E70A8405E}" dt="2021-11-20T06:22:22.745" v="18761"/>
          <ac:spMkLst>
            <pc:docMk/>
            <pc:sldMk cId="1467399601" sldId="378"/>
            <ac:spMk id="9" creationId="{0F4CBA04-ED52-9C41-B499-FE27328F14C7}"/>
          </ac:spMkLst>
        </pc:spChg>
      </pc:sldChg>
      <pc:sldChg chg="addSp delSp modSp add mod ord modNotesTx">
        <pc:chgData name="Gu, Wenqiang" userId="251612ec-f89a-4676-a250-49ffc40b1583" providerId="ADAL" clId="{FAD9343C-6CE4-9641-BE67-D61E70A8405E}" dt="2021-11-22T14:44:10.268" v="59984" actId="20577"/>
        <pc:sldMkLst>
          <pc:docMk/>
          <pc:sldMk cId="27882973" sldId="406"/>
        </pc:sldMkLst>
        <pc:spChg chg="mod">
          <ac:chgData name="Gu, Wenqiang" userId="251612ec-f89a-4676-a250-49ffc40b1583" providerId="ADAL" clId="{FAD9343C-6CE4-9641-BE67-D61E70A8405E}" dt="2021-11-20T15:20:12.264" v="19498" actId="20577"/>
          <ac:spMkLst>
            <pc:docMk/>
            <pc:sldMk cId="27882973" sldId="406"/>
            <ac:spMk id="2" creationId="{EBD76655-3347-4C59-B3E3-CB4DC0EC6756}"/>
          </ac:spMkLst>
        </pc:spChg>
        <pc:spChg chg="mod">
          <ac:chgData name="Gu, Wenqiang" userId="251612ec-f89a-4676-a250-49ffc40b1583" providerId="ADAL" clId="{FAD9343C-6CE4-9641-BE67-D61E70A8405E}" dt="2021-11-20T15:29:48.321" v="19550" actId="113"/>
          <ac:spMkLst>
            <pc:docMk/>
            <pc:sldMk cId="27882973" sldId="406"/>
            <ac:spMk id="3" creationId="{5663A5F1-0391-4342-9CF7-8B02D76588CB}"/>
          </ac:spMkLst>
        </pc:spChg>
        <pc:spChg chg="add mod">
          <ac:chgData name="Gu, Wenqiang" userId="251612ec-f89a-4676-a250-49ffc40b1583" providerId="ADAL" clId="{FAD9343C-6CE4-9641-BE67-D61E70A8405E}" dt="2021-11-20T15:30:12.818" v="19552" actId="1076"/>
          <ac:spMkLst>
            <pc:docMk/>
            <pc:sldMk cId="27882973" sldId="406"/>
            <ac:spMk id="5" creationId="{5735A65C-B041-D044-B4BA-D0E68C8EDA6F}"/>
          </ac:spMkLst>
        </pc:spChg>
        <pc:spChg chg="del">
          <ac:chgData name="Gu, Wenqiang" userId="251612ec-f89a-4676-a250-49ffc40b1583" providerId="ADAL" clId="{FAD9343C-6CE4-9641-BE67-D61E70A8405E}" dt="2021-11-17T16:19:57.129" v="8272"/>
          <ac:spMkLst>
            <pc:docMk/>
            <pc:sldMk cId="27882973" sldId="406"/>
            <ac:spMk id="5" creationId="{9BD23BC1-5EB2-7242-ABE6-2B2E80E9E7ED}"/>
          </ac:spMkLst>
        </pc:spChg>
        <pc:spChg chg="del">
          <ac:chgData name="Gu, Wenqiang" userId="251612ec-f89a-4676-a250-49ffc40b1583" providerId="ADAL" clId="{FAD9343C-6CE4-9641-BE67-D61E70A8405E}" dt="2021-11-17T16:19:57.129" v="8272"/>
          <ac:spMkLst>
            <pc:docMk/>
            <pc:sldMk cId="27882973" sldId="406"/>
            <ac:spMk id="9" creationId="{5CDC36A8-CB70-7B49-9581-B24118F73903}"/>
          </ac:spMkLst>
        </pc:spChg>
        <pc:spChg chg="add mod">
          <ac:chgData name="Gu, Wenqiang" userId="251612ec-f89a-4676-a250-49ffc40b1583" providerId="ADAL" clId="{FAD9343C-6CE4-9641-BE67-D61E70A8405E}" dt="2021-11-20T19:37:04.191" v="21250"/>
          <ac:spMkLst>
            <pc:docMk/>
            <pc:sldMk cId="27882973" sldId="406"/>
            <ac:spMk id="9" creationId="{63144133-C8CC-F840-AC90-F0FCA808C8D7}"/>
          </ac:spMkLst>
        </pc:spChg>
        <pc:spChg chg="mod">
          <ac:chgData name="Gu, Wenqiang" userId="251612ec-f89a-4676-a250-49ffc40b1583" providerId="ADAL" clId="{FAD9343C-6CE4-9641-BE67-D61E70A8405E}" dt="2021-11-20T15:21:13.203" v="19504" actId="14100"/>
          <ac:spMkLst>
            <pc:docMk/>
            <pc:sldMk cId="27882973" sldId="406"/>
            <ac:spMk id="18" creationId="{8766BC60-09A2-4AF9-9F14-EAD8FDE729F5}"/>
          </ac:spMkLst>
        </pc:spChg>
        <pc:picChg chg="mod">
          <ac:chgData name="Gu, Wenqiang" userId="251612ec-f89a-4676-a250-49ffc40b1583" providerId="ADAL" clId="{FAD9343C-6CE4-9641-BE67-D61E70A8405E}" dt="2021-11-20T15:23:27.540" v="19518" actId="1076"/>
          <ac:picMkLst>
            <pc:docMk/>
            <pc:sldMk cId="27882973" sldId="406"/>
            <ac:picMk id="8" creationId="{E085BC02-A11C-4C7E-9333-2030093ACAF3}"/>
          </ac:picMkLst>
        </pc:picChg>
      </pc:sldChg>
      <pc:sldChg chg="addSp delSp modSp add mod ord modAnim modNotesTx">
        <pc:chgData name="Gu, Wenqiang" userId="251612ec-f89a-4676-a250-49ffc40b1583" providerId="ADAL" clId="{FAD9343C-6CE4-9641-BE67-D61E70A8405E}" dt="2021-11-22T14:48:21.441" v="60016" actId="20577"/>
        <pc:sldMkLst>
          <pc:docMk/>
          <pc:sldMk cId="3704042563" sldId="413"/>
        </pc:sldMkLst>
        <pc:spChg chg="mod">
          <ac:chgData name="Gu, Wenqiang" userId="251612ec-f89a-4676-a250-49ffc40b1583" providerId="ADAL" clId="{FAD9343C-6CE4-9641-BE67-D61E70A8405E}" dt="2021-11-21T04:46:51.556" v="41625" actId="207"/>
          <ac:spMkLst>
            <pc:docMk/>
            <pc:sldMk cId="3704042563" sldId="413"/>
            <ac:spMk id="2" creationId="{7B26CF6F-EE0E-464C-937E-917F0A113BFA}"/>
          </ac:spMkLst>
        </pc:spChg>
        <pc:spChg chg="mod">
          <ac:chgData name="Gu, Wenqiang" userId="251612ec-f89a-4676-a250-49ffc40b1583" providerId="ADAL" clId="{FAD9343C-6CE4-9641-BE67-D61E70A8405E}" dt="2021-11-20T20:16:36.211" v="21586" actId="20577"/>
          <ac:spMkLst>
            <pc:docMk/>
            <pc:sldMk cId="3704042563" sldId="413"/>
            <ac:spMk id="3" creationId="{397B3943-39A5-45E4-93AB-9D0738066B52}"/>
          </ac:spMkLst>
        </pc:spChg>
        <pc:spChg chg="add mod">
          <ac:chgData name="Gu, Wenqiang" userId="251612ec-f89a-4676-a250-49ffc40b1583" providerId="ADAL" clId="{FAD9343C-6CE4-9641-BE67-D61E70A8405E}" dt="2021-11-20T19:37:04.191" v="21250"/>
          <ac:spMkLst>
            <pc:docMk/>
            <pc:sldMk cId="3704042563" sldId="413"/>
            <ac:spMk id="5" creationId="{97719A46-3276-5F44-8792-1084CEEAD296}"/>
          </ac:spMkLst>
        </pc:spChg>
        <pc:spChg chg="del">
          <ac:chgData name="Gu, Wenqiang" userId="251612ec-f89a-4676-a250-49ffc40b1583" providerId="ADAL" clId="{FAD9343C-6CE4-9641-BE67-D61E70A8405E}" dt="2021-11-17T16:19:57.129" v="8272"/>
          <ac:spMkLst>
            <pc:docMk/>
            <pc:sldMk cId="3704042563" sldId="413"/>
            <ac:spMk id="5" creationId="{FFFA1E97-AAE6-4F99-A648-D22D8AE32DEC}"/>
          </ac:spMkLst>
        </pc:spChg>
        <pc:spChg chg="mod">
          <ac:chgData name="Gu, Wenqiang" userId="251612ec-f89a-4676-a250-49ffc40b1583" providerId="ADAL" clId="{FAD9343C-6CE4-9641-BE67-D61E70A8405E}" dt="2021-11-21T04:11:53.056" v="41260" actId="1035"/>
          <ac:spMkLst>
            <pc:docMk/>
            <pc:sldMk cId="3704042563" sldId="413"/>
            <ac:spMk id="7" creationId="{FD3FE155-77E9-7045-A9FF-97C5B7ADC8A4}"/>
          </ac:spMkLst>
        </pc:spChg>
        <pc:spChg chg="del">
          <ac:chgData name="Gu, Wenqiang" userId="251612ec-f89a-4676-a250-49ffc40b1583" providerId="ADAL" clId="{FAD9343C-6CE4-9641-BE67-D61E70A8405E}" dt="2021-11-17T16:19:57.129" v="8272"/>
          <ac:spMkLst>
            <pc:docMk/>
            <pc:sldMk cId="3704042563" sldId="413"/>
            <ac:spMk id="8" creationId="{DBA6ACBD-E7A1-D343-9360-A84149CDE966}"/>
          </ac:spMkLst>
        </pc:spChg>
      </pc:sldChg>
      <pc:sldChg chg="addSp delSp modSp add mod chgLayout modNotesTx">
        <pc:chgData name="Gu, Wenqiang" userId="251612ec-f89a-4676-a250-49ffc40b1583" providerId="ADAL" clId="{FAD9343C-6CE4-9641-BE67-D61E70A8405E}" dt="2021-11-22T14:06:02.905" v="59910" actId="1076"/>
        <pc:sldMkLst>
          <pc:docMk/>
          <pc:sldMk cId="257179566" sldId="414"/>
        </pc:sldMkLst>
        <pc:spChg chg="mod ord">
          <ac:chgData name="Gu, Wenqiang" userId="251612ec-f89a-4676-a250-49ffc40b1583" providerId="ADAL" clId="{FAD9343C-6CE4-9641-BE67-D61E70A8405E}" dt="2021-11-20T16:02:24.219" v="20045" actId="404"/>
          <ac:spMkLst>
            <pc:docMk/>
            <pc:sldMk cId="257179566" sldId="414"/>
            <ac:spMk id="2" creationId="{7B26CF6F-EE0E-464C-937E-917F0A113BFA}"/>
          </ac:spMkLst>
        </pc:spChg>
        <pc:spChg chg="del">
          <ac:chgData name="Gu, Wenqiang" userId="251612ec-f89a-4676-a250-49ffc40b1583" providerId="ADAL" clId="{FAD9343C-6CE4-9641-BE67-D61E70A8405E}" dt="2021-11-20T15:59:47.482" v="20009" actId="478"/>
          <ac:spMkLst>
            <pc:docMk/>
            <pc:sldMk cId="257179566" sldId="414"/>
            <ac:spMk id="3" creationId="{397B3943-39A5-45E4-93AB-9D0738066B52}"/>
          </ac:spMkLst>
        </pc:spChg>
        <pc:spChg chg="del">
          <ac:chgData name="Gu, Wenqiang" userId="251612ec-f89a-4676-a250-49ffc40b1583" providerId="ADAL" clId="{FAD9343C-6CE4-9641-BE67-D61E70A8405E}" dt="2021-11-17T16:19:57.129" v="8272"/>
          <ac:spMkLst>
            <pc:docMk/>
            <pc:sldMk cId="257179566" sldId="414"/>
            <ac:spMk id="4" creationId="{2A32D359-3192-FE40-A518-1F31904A366A}"/>
          </ac:spMkLst>
        </pc:spChg>
        <pc:spChg chg="mod ord">
          <ac:chgData name="Gu, Wenqiang" userId="251612ec-f89a-4676-a250-49ffc40b1583" providerId="ADAL" clId="{FAD9343C-6CE4-9641-BE67-D61E70A8405E}" dt="2021-11-20T16:00:04.390" v="20012" actId="700"/>
          <ac:spMkLst>
            <pc:docMk/>
            <pc:sldMk cId="257179566" sldId="414"/>
            <ac:spMk id="5" creationId="{E5B25B14-F374-AE4D-A3C4-700167437916}"/>
          </ac:spMkLst>
        </pc:spChg>
        <pc:spChg chg="add del mod">
          <ac:chgData name="Gu, Wenqiang" userId="251612ec-f89a-4676-a250-49ffc40b1583" providerId="ADAL" clId="{FAD9343C-6CE4-9641-BE67-D61E70A8405E}" dt="2021-11-20T15:59:49.158" v="20010" actId="478"/>
          <ac:spMkLst>
            <pc:docMk/>
            <pc:sldMk cId="257179566" sldId="414"/>
            <ac:spMk id="6" creationId="{489B0C74-E94D-4E45-A5C5-B8DCADD2233C}"/>
          </ac:spMkLst>
        </pc:spChg>
        <pc:spChg chg="del mod">
          <ac:chgData name="Gu, Wenqiang" userId="251612ec-f89a-4676-a250-49ffc40b1583" providerId="ADAL" clId="{FAD9343C-6CE4-9641-BE67-D61E70A8405E}" dt="2021-11-20T16:00:12.370" v="20015" actId="478"/>
          <ac:spMkLst>
            <pc:docMk/>
            <pc:sldMk cId="257179566" sldId="414"/>
            <ac:spMk id="7" creationId="{BBF9B062-B907-4CA3-B72A-6CAAE2766294}"/>
          </ac:spMkLst>
        </pc:spChg>
        <pc:spChg chg="mod">
          <ac:chgData name="Gu, Wenqiang" userId="251612ec-f89a-4676-a250-49ffc40b1583" providerId="ADAL" clId="{FAD9343C-6CE4-9641-BE67-D61E70A8405E}" dt="2021-11-20T16:00:47.640" v="20023" actId="1076"/>
          <ac:spMkLst>
            <pc:docMk/>
            <pc:sldMk cId="257179566" sldId="414"/>
            <ac:spMk id="8" creationId="{54CEF19C-884D-BD41-AE1B-CFDB15B778F3}"/>
          </ac:spMkLst>
        </pc:spChg>
        <pc:spChg chg="add mod ord">
          <ac:chgData name="Gu, Wenqiang" userId="251612ec-f89a-4676-a250-49ffc40b1583" providerId="ADAL" clId="{FAD9343C-6CE4-9641-BE67-D61E70A8405E}" dt="2021-11-20T16:00:06.139" v="20014"/>
          <ac:spMkLst>
            <pc:docMk/>
            <pc:sldMk cId="257179566" sldId="414"/>
            <ac:spMk id="9" creationId="{78934A05-2442-C042-B986-0AAECF087381}"/>
          </ac:spMkLst>
        </pc:spChg>
        <pc:spChg chg="add mod">
          <ac:chgData name="Gu, Wenqiang" userId="251612ec-f89a-4676-a250-49ffc40b1583" providerId="ADAL" clId="{FAD9343C-6CE4-9641-BE67-D61E70A8405E}" dt="2021-11-20T19:37:04.191" v="21250"/>
          <ac:spMkLst>
            <pc:docMk/>
            <pc:sldMk cId="257179566" sldId="414"/>
            <ac:spMk id="10" creationId="{C7E47D1E-C68B-C54E-8BAD-EC940172E240}"/>
          </ac:spMkLst>
        </pc:spChg>
        <pc:spChg chg="del">
          <ac:chgData name="Gu, Wenqiang" userId="251612ec-f89a-4676-a250-49ffc40b1583" providerId="ADAL" clId="{FAD9343C-6CE4-9641-BE67-D61E70A8405E}" dt="2021-11-17T16:19:57.129" v="8272"/>
          <ac:spMkLst>
            <pc:docMk/>
            <pc:sldMk cId="257179566" sldId="414"/>
            <ac:spMk id="12" creationId="{EE1DEEEE-F910-2C44-9BD6-3D4FAE40131C}"/>
          </ac:spMkLst>
        </pc:spChg>
        <pc:spChg chg="del">
          <ac:chgData name="Gu, Wenqiang" userId="251612ec-f89a-4676-a250-49ffc40b1583" providerId="ADAL" clId="{FAD9343C-6CE4-9641-BE67-D61E70A8405E}" dt="2021-11-20T16:00:13.161" v="20016" actId="478"/>
          <ac:spMkLst>
            <pc:docMk/>
            <pc:sldMk cId="257179566" sldId="414"/>
            <ac:spMk id="18" creationId="{08C4200D-0B0C-4F41-9D54-9CE1886E8158}"/>
          </ac:spMkLst>
        </pc:spChg>
        <pc:spChg chg="mod">
          <ac:chgData name="Gu, Wenqiang" userId="251612ec-f89a-4676-a250-49ffc40b1583" providerId="ADAL" clId="{FAD9343C-6CE4-9641-BE67-D61E70A8405E}" dt="2021-11-22T14:06:02.905" v="59910" actId="1076"/>
          <ac:spMkLst>
            <pc:docMk/>
            <pc:sldMk cId="257179566" sldId="414"/>
            <ac:spMk id="21" creationId="{3533BF0A-6A7E-8E45-B3EC-867107888959}"/>
          </ac:spMkLst>
        </pc:spChg>
        <pc:spChg chg="mod">
          <ac:chgData name="Gu, Wenqiang" userId="251612ec-f89a-4676-a250-49ffc40b1583" providerId="ADAL" clId="{FAD9343C-6CE4-9641-BE67-D61E70A8405E}" dt="2021-11-22T14:05:50.856" v="59905" actId="1076"/>
          <ac:spMkLst>
            <pc:docMk/>
            <pc:sldMk cId="257179566" sldId="414"/>
            <ac:spMk id="22" creationId="{6766BAC7-56CB-4D54-AB39-E0F6E79CD5E8}"/>
          </ac:spMkLst>
        </pc:spChg>
        <pc:spChg chg="del mod">
          <ac:chgData name="Gu, Wenqiang" userId="251612ec-f89a-4676-a250-49ffc40b1583" providerId="ADAL" clId="{FAD9343C-6CE4-9641-BE67-D61E70A8405E}" dt="2021-11-22T14:05:05.712" v="59894" actId="478"/>
          <ac:spMkLst>
            <pc:docMk/>
            <pc:sldMk cId="257179566" sldId="414"/>
            <ac:spMk id="23" creationId="{8BACAC14-079B-4165-8321-78D2D355EA99}"/>
          </ac:spMkLst>
        </pc:spChg>
        <pc:spChg chg="mod">
          <ac:chgData name="Gu, Wenqiang" userId="251612ec-f89a-4676-a250-49ffc40b1583" providerId="ADAL" clId="{FAD9343C-6CE4-9641-BE67-D61E70A8405E}" dt="2021-11-22T14:05:52.912" v="59906" actId="1076"/>
          <ac:spMkLst>
            <pc:docMk/>
            <pc:sldMk cId="257179566" sldId="414"/>
            <ac:spMk id="26" creationId="{6AE39570-7C39-488C-8338-11B321F873E4}"/>
          </ac:spMkLst>
        </pc:spChg>
        <pc:spChg chg="mod">
          <ac:chgData name="Gu, Wenqiang" userId="251612ec-f89a-4676-a250-49ffc40b1583" providerId="ADAL" clId="{FAD9343C-6CE4-9641-BE67-D61E70A8405E}" dt="2021-11-22T14:05:43.125" v="59902" actId="14100"/>
          <ac:spMkLst>
            <pc:docMk/>
            <pc:sldMk cId="257179566" sldId="414"/>
            <ac:spMk id="29" creationId="{62891D9A-03EB-40D7-9646-BE02DC76A67A}"/>
          </ac:spMkLst>
        </pc:spChg>
        <pc:grpChg chg="mod">
          <ac:chgData name="Gu, Wenqiang" userId="251612ec-f89a-4676-a250-49ffc40b1583" providerId="ADAL" clId="{FAD9343C-6CE4-9641-BE67-D61E70A8405E}" dt="2021-11-20T16:00:47.640" v="20023" actId="1076"/>
          <ac:grpSpMkLst>
            <pc:docMk/>
            <pc:sldMk cId="257179566" sldId="414"/>
            <ac:grpSpMk id="25" creationId="{2D29B769-A0A5-0641-9D4E-10096FE2AD0F}"/>
          </ac:grpSpMkLst>
        </pc:grpChg>
        <pc:picChg chg="add mod modCrop">
          <ac:chgData name="Gu, Wenqiang" userId="251612ec-f89a-4676-a250-49ffc40b1583" providerId="ADAL" clId="{FAD9343C-6CE4-9641-BE67-D61E70A8405E}" dt="2021-11-22T14:05:46.206" v="59903" actId="1076"/>
          <ac:picMkLst>
            <pc:docMk/>
            <pc:sldMk cId="257179566" sldId="414"/>
            <ac:picMk id="4" creationId="{76A2DC4C-505C-A14D-9934-4203D5C76D36}"/>
          </ac:picMkLst>
        </pc:picChg>
        <pc:picChg chg="del mod">
          <ac:chgData name="Gu, Wenqiang" userId="251612ec-f89a-4676-a250-49ffc40b1583" providerId="ADAL" clId="{FAD9343C-6CE4-9641-BE67-D61E70A8405E}" dt="2021-11-22T14:04:14.645" v="59878" actId="478"/>
          <ac:picMkLst>
            <pc:docMk/>
            <pc:sldMk cId="257179566" sldId="414"/>
            <ac:picMk id="20" creationId="{AE9106E2-2F3A-3140-B734-5322BE1FBBF7}"/>
          </ac:picMkLst>
        </pc:picChg>
        <pc:picChg chg="del mod">
          <ac:chgData name="Gu, Wenqiang" userId="251612ec-f89a-4676-a250-49ffc40b1583" providerId="ADAL" clId="{FAD9343C-6CE4-9641-BE67-D61E70A8405E}" dt="2021-11-22T14:05:07.890" v="59895" actId="478"/>
          <ac:picMkLst>
            <pc:docMk/>
            <pc:sldMk cId="257179566" sldId="414"/>
            <ac:picMk id="28" creationId="{1606F7B2-BC5B-4EFB-9E59-2343819769E3}"/>
          </ac:picMkLst>
        </pc:picChg>
        <pc:picChg chg="add mod">
          <ac:chgData name="Gu, Wenqiang" userId="251612ec-f89a-4676-a250-49ffc40b1583" providerId="ADAL" clId="{FAD9343C-6CE4-9641-BE67-D61E70A8405E}" dt="2021-11-22T14:06:02.905" v="59910" actId="1076"/>
          <ac:picMkLst>
            <pc:docMk/>
            <pc:sldMk cId="257179566" sldId="414"/>
            <ac:picMk id="31" creationId="{2C3BB883-99CF-A640-B2B5-E3B7D8828217}"/>
          </ac:picMkLst>
        </pc:picChg>
        <pc:cxnChg chg="del mod">
          <ac:chgData name="Gu, Wenqiang" userId="251612ec-f89a-4676-a250-49ffc40b1583" providerId="ADAL" clId="{FAD9343C-6CE4-9641-BE67-D61E70A8405E}" dt="2021-11-22T14:05:04.689" v="59893" actId="478"/>
          <ac:cxnSpMkLst>
            <pc:docMk/>
            <pc:sldMk cId="257179566" sldId="414"/>
            <ac:cxnSpMk id="24" creationId="{DB7D76FE-0D1C-4F50-9D0F-99C249F053CB}"/>
          </ac:cxnSpMkLst>
        </pc:cxnChg>
        <pc:cxnChg chg="mod">
          <ac:chgData name="Gu, Wenqiang" userId="251612ec-f89a-4676-a250-49ffc40b1583" providerId="ADAL" clId="{FAD9343C-6CE4-9641-BE67-D61E70A8405E}" dt="2021-11-22T14:05:48.978" v="59904" actId="14100"/>
          <ac:cxnSpMkLst>
            <pc:docMk/>
            <pc:sldMk cId="257179566" sldId="414"/>
            <ac:cxnSpMk id="34" creationId="{29E4DA8F-766E-9248-B8FD-79255BABB595}"/>
          </ac:cxnSpMkLst>
        </pc:cxnChg>
      </pc:sldChg>
      <pc:sldChg chg="addSp delSp modSp add">
        <pc:chgData name="Gu, Wenqiang" userId="251612ec-f89a-4676-a250-49ffc40b1583" providerId="ADAL" clId="{FAD9343C-6CE4-9641-BE67-D61E70A8405E}" dt="2021-11-20T19:37:04.191" v="21250"/>
        <pc:sldMkLst>
          <pc:docMk/>
          <pc:sldMk cId="1711665101" sldId="426"/>
        </pc:sldMkLst>
        <pc:spChg chg="add mod">
          <ac:chgData name="Gu, Wenqiang" userId="251612ec-f89a-4676-a250-49ffc40b1583" providerId="ADAL" clId="{FAD9343C-6CE4-9641-BE67-D61E70A8405E}" dt="2021-11-20T19:37:04.191" v="21250"/>
          <ac:spMkLst>
            <pc:docMk/>
            <pc:sldMk cId="1711665101" sldId="426"/>
            <ac:spMk id="5" creationId="{785E35A2-9406-5E46-9579-8F49986808E3}"/>
          </ac:spMkLst>
        </pc:spChg>
        <pc:spChg chg="del">
          <ac:chgData name="Gu, Wenqiang" userId="251612ec-f89a-4676-a250-49ffc40b1583" providerId="ADAL" clId="{FAD9343C-6CE4-9641-BE67-D61E70A8405E}" dt="2021-11-17T16:19:57.129" v="8272"/>
          <ac:spMkLst>
            <pc:docMk/>
            <pc:sldMk cId="1711665101" sldId="426"/>
            <ac:spMk id="5" creationId="{A9A69EB1-88FA-49BA-9CB6-CC25004E018E}"/>
          </ac:spMkLst>
        </pc:spChg>
        <pc:spChg chg="del">
          <ac:chgData name="Gu, Wenqiang" userId="251612ec-f89a-4676-a250-49ffc40b1583" providerId="ADAL" clId="{FAD9343C-6CE4-9641-BE67-D61E70A8405E}" dt="2021-11-17T16:19:57.129" v="8272"/>
          <ac:spMkLst>
            <pc:docMk/>
            <pc:sldMk cId="1711665101" sldId="426"/>
            <ac:spMk id="7" creationId="{61E156C9-E5DC-3243-90D4-DB68BCADEA83}"/>
          </ac:spMkLst>
        </pc:spChg>
      </pc:sldChg>
      <pc:sldChg chg="addSp delSp modSp add mod modNotesTx">
        <pc:chgData name="Gu, Wenqiang" userId="251612ec-f89a-4676-a250-49ffc40b1583" providerId="ADAL" clId="{FAD9343C-6CE4-9641-BE67-D61E70A8405E}" dt="2021-11-21T20:18:05.156" v="52605" actId="20577"/>
        <pc:sldMkLst>
          <pc:docMk/>
          <pc:sldMk cId="2580824933" sldId="431"/>
        </pc:sldMkLst>
        <pc:spChg chg="mod">
          <ac:chgData name="Gu, Wenqiang" userId="251612ec-f89a-4676-a250-49ffc40b1583" providerId="ADAL" clId="{FAD9343C-6CE4-9641-BE67-D61E70A8405E}" dt="2021-11-21T04:45:10.002" v="41611" actId="20577"/>
          <ac:spMkLst>
            <pc:docMk/>
            <pc:sldMk cId="2580824933" sldId="431"/>
            <ac:spMk id="2" creationId="{F5F3219C-7310-49F1-B478-0E3F00B374EE}"/>
          </ac:spMkLst>
        </pc:spChg>
        <pc:spChg chg="mod">
          <ac:chgData name="Gu, Wenqiang" userId="251612ec-f89a-4676-a250-49ffc40b1583" providerId="ADAL" clId="{FAD9343C-6CE4-9641-BE67-D61E70A8405E}" dt="2021-11-21T04:45:34.868" v="41613" actId="21"/>
          <ac:spMkLst>
            <pc:docMk/>
            <pc:sldMk cId="2580824933" sldId="431"/>
            <ac:spMk id="3" creationId="{A66664AE-DD5D-4842-B95F-842D6C18636F}"/>
          </ac:spMkLst>
        </pc:spChg>
        <pc:spChg chg="add mod">
          <ac:chgData name="Gu, Wenqiang" userId="251612ec-f89a-4676-a250-49ffc40b1583" providerId="ADAL" clId="{FAD9343C-6CE4-9641-BE67-D61E70A8405E}" dt="2021-11-20T19:37:04.191" v="21250"/>
          <ac:spMkLst>
            <pc:docMk/>
            <pc:sldMk cId="2580824933" sldId="431"/>
            <ac:spMk id="5" creationId="{166351A5-AE04-3243-9529-FB834A1298B5}"/>
          </ac:spMkLst>
        </pc:spChg>
        <pc:spChg chg="del">
          <ac:chgData name="Gu, Wenqiang" userId="251612ec-f89a-4676-a250-49ffc40b1583" providerId="ADAL" clId="{FAD9343C-6CE4-9641-BE67-D61E70A8405E}" dt="2021-11-17T16:19:57.129" v="8272"/>
          <ac:spMkLst>
            <pc:docMk/>
            <pc:sldMk cId="2580824933" sldId="431"/>
            <ac:spMk id="5" creationId="{2A4C9CEA-BD6C-4B8B-B8B1-04BD85542685}"/>
          </ac:spMkLst>
        </pc:spChg>
        <pc:spChg chg="del">
          <ac:chgData name="Gu, Wenqiang" userId="251612ec-f89a-4676-a250-49ffc40b1583" providerId="ADAL" clId="{FAD9343C-6CE4-9641-BE67-D61E70A8405E}" dt="2021-11-17T16:19:57.129" v="8272"/>
          <ac:spMkLst>
            <pc:docMk/>
            <pc:sldMk cId="2580824933" sldId="431"/>
            <ac:spMk id="7" creationId="{360512FF-596A-6A4D-A659-1D99707D1A31}"/>
          </ac:spMkLst>
        </pc:spChg>
        <pc:spChg chg="mod">
          <ac:chgData name="Gu, Wenqiang" userId="251612ec-f89a-4676-a250-49ffc40b1583" providerId="ADAL" clId="{FAD9343C-6CE4-9641-BE67-D61E70A8405E}" dt="2021-11-21T04:45:20.459" v="41612" actId="1076"/>
          <ac:spMkLst>
            <pc:docMk/>
            <pc:sldMk cId="2580824933" sldId="431"/>
            <ac:spMk id="8" creationId="{38977272-C409-334F-AA45-90013609260F}"/>
          </ac:spMkLst>
        </pc:spChg>
        <pc:spChg chg="mod">
          <ac:chgData name="Gu, Wenqiang" userId="251612ec-f89a-4676-a250-49ffc40b1583" providerId="ADAL" clId="{FAD9343C-6CE4-9641-BE67-D61E70A8405E}" dt="2021-11-21T04:45:20.459" v="41612" actId="1076"/>
          <ac:spMkLst>
            <pc:docMk/>
            <pc:sldMk cId="2580824933" sldId="431"/>
            <ac:spMk id="32" creationId="{0935509E-F2BD-49B0-B049-0B2620AF84E6}"/>
          </ac:spMkLst>
        </pc:spChg>
        <pc:spChg chg="mod">
          <ac:chgData name="Gu, Wenqiang" userId="251612ec-f89a-4676-a250-49ffc40b1583" providerId="ADAL" clId="{FAD9343C-6CE4-9641-BE67-D61E70A8405E}" dt="2021-11-21T04:45:20.459" v="41612" actId="1076"/>
          <ac:spMkLst>
            <pc:docMk/>
            <pc:sldMk cId="2580824933" sldId="431"/>
            <ac:spMk id="33" creationId="{8E33D957-63C5-48B0-9D58-BD6D7BC938BB}"/>
          </ac:spMkLst>
        </pc:spChg>
        <pc:picChg chg="mod">
          <ac:chgData name="Gu, Wenqiang" userId="251612ec-f89a-4676-a250-49ffc40b1583" providerId="ADAL" clId="{FAD9343C-6CE4-9641-BE67-D61E70A8405E}" dt="2021-11-21T04:45:20.459" v="41612" actId="1076"/>
          <ac:picMkLst>
            <pc:docMk/>
            <pc:sldMk cId="2580824933" sldId="431"/>
            <ac:picMk id="9" creationId="{2C5DCEB6-711F-430D-ADE8-5B9A4FFEA811}"/>
          </ac:picMkLst>
        </pc:picChg>
      </pc:sldChg>
      <pc:sldChg chg="delSp add del">
        <pc:chgData name="Gu, Wenqiang" userId="251612ec-f89a-4676-a250-49ffc40b1583" providerId="ADAL" clId="{FAD9343C-6CE4-9641-BE67-D61E70A8405E}" dt="2021-11-19T20:47:37.001" v="15438" actId="2696"/>
        <pc:sldMkLst>
          <pc:docMk/>
          <pc:sldMk cId="2233827090" sldId="434"/>
        </pc:sldMkLst>
        <pc:spChg chg="del">
          <ac:chgData name="Gu, Wenqiang" userId="251612ec-f89a-4676-a250-49ffc40b1583" providerId="ADAL" clId="{FAD9343C-6CE4-9641-BE67-D61E70A8405E}" dt="2021-11-17T16:19:57.129" v="8272"/>
          <ac:spMkLst>
            <pc:docMk/>
            <pc:sldMk cId="2233827090" sldId="434"/>
            <ac:spMk id="5" creationId="{1BAC13C9-DAA5-8741-AC3F-F030FB247CE0}"/>
          </ac:spMkLst>
        </pc:spChg>
        <pc:spChg chg="del">
          <ac:chgData name="Gu, Wenqiang" userId="251612ec-f89a-4676-a250-49ffc40b1583" providerId="ADAL" clId="{FAD9343C-6CE4-9641-BE67-D61E70A8405E}" dt="2021-11-17T16:19:57.129" v="8272"/>
          <ac:spMkLst>
            <pc:docMk/>
            <pc:sldMk cId="2233827090" sldId="434"/>
            <ac:spMk id="7" creationId="{73BD0B6D-9B65-FA44-A38A-5507E852338D}"/>
          </ac:spMkLst>
        </pc:spChg>
      </pc:sldChg>
      <pc:sldChg chg="addSp modSp add del">
        <pc:chgData name="Gu, Wenqiang" userId="251612ec-f89a-4676-a250-49ffc40b1583" providerId="ADAL" clId="{FAD9343C-6CE4-9641-BE67-D61E70A8405E}" dt="2021-11-22T02:24:00.217" v="56148" actId="2696"/>
        <pc:sldMkLst>
          <pc:docMk/>
          <pc:sldMk cId="2813881240" sldId="434"/>
        </pc:sldMkLst>
        <pc:spChg chg="add mod">
          <ac:chgData name="Gu, Wenqiang" userId="251612ec-f89a-4676-a250-49ffc40b1583" providerId="ADAL" clId="{FAD9343C-6CE4-9641-BE67-D61E70A8405E}" dt="2021-11-20T19:37:04.191" v="21250"/>
          <ac:spMkLst>
            <pc:docMk/>
            <pc:sldMk cId="2813881240" sldId="434"/>
            <ac:spMk id="5" creationId="{DCEE6F3D-B36B-EA4A-BD06-E9B9DB4515A8}"/>
          </ac:spMkLst>
        </pc:spChg>
      </pc:sldChg>
      <pc:sldChg chg="delSp modSp add del mod">
        <pc:chgData name="Gu, Wenqiang" userId="251612ec-f89a-4676-a250-49ffc40b1583" providerId="ADAL" clId="{FAD9343C-6CE4-9641-BE67-D61E70A8405E}" dt="2021-11-19T20:47:37.001" v="15438" actId="2696"/>
        <pc:sldMkLst>
          <pc:docMk/>
          <pc:sldMk cId="1802940141" sldId="435"/>
        </pc:sldMkLst>
        <pc:spChg chg="mod">
          <ac:chgData name="Gu, Wenqiang" userId="251612ec-f89a-4676-a250-49ffc40b1583" providerId="ADAL" clId="{FAD9343C-6CE4-9641-BE67-D61E70A8405E}" dt="2021-11-19T19:16:02.226" v="14688" actId="27636"/>
          <ac:spMkLst>
            <pc:docMk/>
            <pc:sldMk cId="1802940141" sldId="435"/>
            <ac:spMk id="3" creationId="{A8940AB6-6C43-374F-80C5-5CA76BA8A39E}"/>
          </ac:spMkLst>
        </pc:spChg>
        <pc:spChg chg="del">
          <ac:chgData name="Gu, Wenqiang" userId="251612ec-f89a-4676-a250-49ffc40b1583" providerId="ADAL" clId="{FAD9343C-6CE4-9641-BE67-D61E70A8405E}" dt="2021-11-17T16:19:57.129" v="8272"/>
          <ac:spMkLst>
            <pc:docMk/>
            <pc:sldMk cId="1802940141" sldId="435"/>
            <ac:spMk id="5" creationId="{40B69914-9CBA-944B-A0EB-7E43813E55D1}"/>
          </ac:spMkLst>
        </pc:spChg>
        <pc:spChg chg="del">
          <ac:chgData name="Gu, Wenqiang" userId="251612ec-f89a-4676-a250-49ffc40b1583" providerId="ADAL" clId="{FAD9343C-6CE4-9641-BE67-D61E70A8405E}" dt="2021-11-19T20:43:35.227" v="15375" actId="21"/>
          <ac:spMkLst>
            <pc:docMk/>
            <pc:sldMk cId="1802940141" sldId="435"/>
            <ac:spMk id="7" creationId="{721A2DCD-F750-B04E-8F1D-2B0B27153BD8}"/>
          </ac:spMkLst>
        </pc:spChg>
        <pc:spChg chg="del">
          <ac:chgData name="Gu, Wenqiang" userId="251612ec-f89a-4676-a250-49ffc40b1583" providerId="ADAL" clId="{FAD9343C-6CE4-9641-BE67-D61E70A8405E}" dt="2021-11-17T16:19:57.129" v="8272"/>
          <ac:spMkLst>
            <pc:docMk/>
            <pc:sldMk cId="1802940141" sldId="435"/>
            <ac:spMk id="8" creationId="{5AF949CC-50F0-BD43-BC5B-AD46052C5D3E}"/>
          </ac:spMkLst>
        </pc:spChg>
      </pc:sldChg>
      <pc:sldChg chg="addSp modSp add del">
        <pc:chgData name="Gu, Wenqiang" userId="251612ec-f89a-4676-a250-49ffc40b1583" providerId="ADAL" clId="{FAD9343C-6CE4-9641-BE67-D61E70A8405E}" dt="2021-11-22T02:23:55.990" v="56147" actId="2696"/>
        <pc:sldMkLst>
          <pc:docMk/>
          <pc:sldMk cId="2665899168" sldId="435"/>
        </pc:sldMkLst>
        <pc:spChg chg="add mod">
          <ac:chgData name="Gu, Wenqiang" userId="251612ec-f89a-4676-a250-49ffc40b1583" providerId="ADAL" clId="{FAD9343C-6CE4-9641-BE67-D61E70A8405E}" dt="2021-11-20T19:37:04.191" v="21250"/>
          <ac:spMkLst>
            <pc:docMk/>
            <pc:sldMk cId="2665899168" sldId="435"/>
            <ac:spMk id="5" creationId="{80F56AC0-8642-3F4A-BB0B-455B2EFAC5CB}"/>
          </ac:spMkLst>
        </pc:spChg>
      </pc:sldChg>
      <pc:sldChg chg="addSp delSp modSp add">
        <pc:chgData name="Gu, Wenqiang" userId="251612ec-f89a-4676-a250-49ffc40b1583" providerId="ADAL" clId="{FAD9343C-6CE4-9641-BE67-D61E70A8405E}" dt="2021-11-20T19:37:04.191" v="21250"/>
        <pc:sldMkLst>
          <pc:docMk/>
          <pc:sldMk cId="3087568368" sldId="443"/>
        </pc:sldMkLst>
        <pc:spChg chg="add mod">
          <ac:chgData name="Gu, Wenqiang" userId="251612ec-f89a-4676-a250-49ffc40b1583" providerId="ADAL" clId="{FAD9343C-6CE4-9641-BE67-D61E70A8405E}" dt="2021-11-20T19:37:04.191" v="21250"/>
          <ac:spMkLst>
            <pc:docMk/>
            <pc:sldMk cId="3087568368" sldId="443"/>
            <ac:spMk id="6" creationId="{3371055D-8A55-034F-8309-CDC20AD80E9D}"/>
          </ac:spMkLst>
        </pc:spChg>
        <pc:spChg chg="del">
          <ac:chgData name="Gu, Wenqiang" userId="251612ec-f89a-4676-a250-49ffc40b1583" providerId="ADAL" clId="{FAD9343C-6CE4-9641-BE67-D61E70A8405E}" dt="2021-11-17T16:19:57.129" v="8272"/>
          <ac:spMkLst>
            <pc:docMk/>
            <pc:sldMk cId="3087568368" sldId="443"/>
            <ac:spMk id="7" creationId="{753EE3B2-01E5-6746-A3E3-E208205D2AFF}"/>
          </ac:spMkLst>
        </pc:spChg>
        <pc:spChg chg="del">
          <ac:chgData name="Gu, Wenqiang" userId="251612ec-f89a-4676-a250-49ffc40b1583" providerId="ADAL" clId="{FAD9343C-6CE4-9641-BE67-D61E70A8405E}" dt="2021-11-17T16:19:57.129" v="8272"/>
          <ac:spMkLst>
            <pc:docMk/>
            <pc:sldMk cId="3087568368" sldId="443"/>
            <ac:spMk id="8" creationId="{0F47E2CA-8055-6B43-84C0-9EE41B3038D8}"/>
          </ac:spMkLst>
        </pc:spChg>
      </pc:sldChg>
      <pc:sldChg chg="addSp delSp modSp add">
        <pc:chgData name="Gu, Wenqiang" userId="251612ec-f89a-4676-a250-49ffc40b1583" providerId="ADAL" clId="{FAD9343C-6CE4-9641-BE67-D61E70A8405E}" dt="2021-11-20T19:37:04.191" v="21250"/>
        <pc:sldMkLst>
          <pc:docMk/>
          <pc:sldMk cId="2272780525" sldId="444"/>
        </pc:sldMkLst>
        <pc:spChg chg="add mod">
          <ac:chgData name="Gu, Wenqiang" userId="251612ec-f89a-4676-a250-49ffc40b1583" providerId="ADAL" clId="{FAD9343C-6CE4-9641-BE67-D61E70A8405E}" dt="2021-11-20T19:37:04.191" v="21250"/>
          <ac:spMkLst>
            <pc:docMk/>
            <pc:sldMk cId="2272780525" sldId="444"/>
            <ac:spMk id="5" creationId="{33531081-6E79-7840-B9A3-DBD3F4C03115}"/>
          </ac:spMkLst>
        </pc:spChg>
        <pc:spChg chg="del">
          <ac:chgData name="Gu, Wenqiang" userId="251612ec-f89a-4676-a250-49ffc40b1583" providerId="ADAL" clId="{FAD9343C-6CE4-9641-BE67-D61E70A8405E}" dt="2021-11-17T16:19:57.129" v="8272"/>
          <ac:spMkLst>
            <pc:docMk/>
            <pc:sldMk cId="2272780525" sldId="444"/>
            <ac:spMk id="5" creationId="{E3940A97-4652-FF47-884F-2DD673E667BC}"/>
          </ac:spMkLst>
        </pc:spChg>
        <pc:spChg chg="del">
          <ac:chgData name="Gu, Wenqiang" userId="251612ec-f89a-4676-a250-49ffc40b1583" providerId="ADAL" clId="{FAD9343C-6CE4-9641-BE67-D61E70A8405E}" dt="2021-11-17T16:19:57.129" v="8272"/>
          <ac:spMkLst>
            <pc:docMk/>
            <pc:sldMk cId="2272780525" sldId="444"/>
            <ac:spMk id="6" creationId="{7CD0B0DA-7DF4-7E40-87F2-499618A3B91B}"/>
          </ac:spMkLst>
        </pc:spChg>
      </pc:sldChg>
      <pc:sldChg chg="addSp modSp add del">
        <pc:chgData name="Gu, Wenqiang" userId="251612ec-f89a-4676-a250-49ffc40b1583" providerId="ADAL" clId="{FAD9343C-6CE4-9641-BE67-D61E70A8405E}" dt="2021-11-22T02:23:33.991" v="56144" actId="2696"/>
        <pc:sldMkLst>
          <pc:docMk/>
          <pc:sldMk cId="2952728614" sldId="448"/>
        </pc:sldMkLst>
        <pc:spChg chg="add mod">
          <ac:chgData name="Gu, Wenqiang" userId="251612ec-f89a-4676-a250-49ffc40b1583" providerId="ADAL" clId="{FAD9343C-6CE4-9641-BE67-D61E70A8405E}" dt="2021-11-17T16:19:57.129" v="8272"/>
          <ac:spMkLst>
            <pc:docMk/>
            <pc:sldMk cId="2952728614" sldId="448"/>
            <ac:spMk id="2" creationId="{F202DA96-51B3-F646-98A4-58D7B8F924A9}"/>
          </ac:spMkLst>
        </pc:spChg>
        <pc:spChg chg="add mod">
          <ac:chgData name="Gu, Wenqiang" userId="251612ec-f89a-4676-a250-49ffc40b1583" providerId="ADAL" clId="{FAD9343C-6CE4-9641-BE67-D61E70A8405E}" dt="2021-11-20T19:37:04.191" v="21250"/>
          <ac:spMkLst>
            <pc:docMk/>
            <pc:sldMk cId="2952728614" sldId="448"/>
            <ac:spMk id="3" creationId="{7F9764F9-332D-D146-9E86-998F782FFD64}"/>
          </ac:spMkLst>
        </pc:spChg>
      </pc:sldChg>
      <pc:sldChg chg="modSp add del mod">
        <pc:chgData name="Gu, Wenqiang" userId="251612ec-f89a-4676-a250-49ffc40b1583" providerId="ADAL" clId="{FAD9343C-6CE4-9641-BE67-D61E70A8405E}" dt="2021-11-18T22:06:37.252" v="11124" actId="2696"/>
        <pc:sldMkLst>
          <pc:docMk/>
          <pc:sldMk cId="2387133356" sldId="453"/>
        </pc:sldMkLst>
        <pc:spChg chg="mod">
          <ac:chgData name="Gu, Wenqiang" userId="251612ec-f89a-4676-a250-49ffc40b1583" providerId="ADAL" clId="{FAD9343C-6CE4-9641-BE67-D61E70A8405E}" dt="2021-11-17T06:35:48.046" v="6411" actId="313"/>
          <ac:spMkLst>
            <pc:docMk/>
            <pc:sldMk cId="2387133356" sldId="453"/>
            <ac:spMk id="11" creationId="{00000000-0000-0000-0000-000000000000}"/>
          </ac:spMkLst>
        </pc:spChg>
      </pc:sldChg>
      <pc:sldChg chg="addSp delSp modSp add del mod">
        <pc:chgData name="Gu, Wenqiang" userId="251612ec-f89a-4676-a250-49ffc40b1583" providerId="ADAL" clId="{FAD9343C-6CE4-9641-BE67-D61E70A8405E}" dt="2021-11-18T20:58:20.074" v="9479" actId="2696"/>
        <pc:sldMkLst>
          <pc:docMk/>
          <pc:sldMk cId="2039777833" sldId="455"/>
        </pc:sldMkLst>
        <pc:spChg chg="add mod">
          <ac:chgData name="Gu, Wenqiang" userId="251612ec-f89a-4676-a250-49ffc40b1583" providerId="ADAL" clId="{FAD9343C-6CE4-9641-BE67-D61E70A8405E}" dt="2021-11-17T18:03:05.619" v="8800" actId="207"/>
          <ac:spMkLst>
            <pc:docMk/>
            <pc:sldMk cId="2039777833" sldId="455"/>
            <ac:spMk id="3" creationId="{E90E3068-B41B-AD41-9339-BE57743AD192}"/>
          </ac:spMkLst>
        </pc:spChg>
        <pc:spChg chg="del">
          <ac:chgData name="Gu, Wenqiang" userId="251612ec-f89a-4676-a250-49ffc40b1583" providerId="ADAL" clId="{FAD9343C-6CE4-9641-BE67-D61E70A8405E}" dt="2021-11-17T16:19:57.129" v="8272"/>
          <ac:spMkLst>
            <pc:docMk/>
            <pc:sldMk cId="2039777833" sldId="455"/>
            <ac:spMk id="4" creationId="{340B13B4-BA1D-4B36-AA80-F7DCC69E826C}"/>
          </ac:spMkLst>
        </pc:spChg>
      </pc:sldChg>
      <pc:sldChg chg="addSp delSp modSp add modNotesTx">
        <pc:chgData name="Gu, Wenqiang" userId="251612ec-f89a-4676-a250-49ffc40b1583" providerId="ADAL" clId="{FAD9343C-6CE4-9641-BE67-D61E70A8405E}" dt="2021-11-20T23:11:23.232" v="35788" actId="400"/>
        <pc:sldMkLst>
          <pc:docMk/>
          <pc:sldMk cId="2804987656" sldId="456"/>
        </pc:sldMkLst>
        <pc:spChg chg="add mod">
          <ac:chgData name="Gu, Wenqiang" userId="251612ec-f89a-4676-a250-49ffc40b1583" providerId="ADAL" clId="{FAD9343C-6CE4-9641-BE67-D61E70A8405E}" dt="2021-11-20T19:37:04.191" v="21250"/>
          <ac:spMkLst>
            <pc:docMk/>
            <pc:sldMk cId="2804987656" sldId="456"/>
            <ac:spMk id="3" creationId="{FB5B15DE-D9F7-184D-9F9C-DC8183E02E33}"/>
          </ac:spMkLst>
        </pc:spChg>
        <pc:spChg chg="del">
          <ac:chgData name="Gu, Wenqiang" userId="251612ec-f89a-4676-a250-49ffc40b1583" providerId="ADAL" clId="{FAD9343C-6CE4-9641-BE67-D61E70A8405E}" dt="2021-11-17T16:19:57.129" v="8272"/>
          <ac:spMkLst>
            <pc:docMk/>
            <pc:sldMk cId="2804987656" sldId="456"/>
            <ac:spMk id="4" creationId="{CBF0095E-AA1C-4589-987B-F6BFBB39BF10}"/>
          </ac:spMkLst>
        </pc:spChg>
      </pc:sldChg>
      <pc:sldChg chg="addSp delSp modSp add mod modNotesTx">
        <pc:chgData name="Gu, Wenqiang" userId="251612ec-f89a-4676-a250-49ffc40b1583" providerId="ADAL" clId="{FAD9343C-6CE4-9641-BE67-D61E70A8405E}" dt="2021-11-20T23:02:12.744" v="35187" actId="20577"/>
        <pc:sldMkLst>
          <pc:docMk/>
          <pc:sldMk cId="1123076776" sldId="457"/>
        </pc:sldMkLst>
        <pc:spChg chg="add mod">
          <ac:chgData name="Gu, Wenqiang" userId="251612ec-f89a-4676-a250-49ffc40b1583" providerId="ADAL" clId="{FAD9343C-6CE4-9641-BE67-D61E70A8405E}" dt="2021-11-20T19:37:04.191" v="21250"/>
          <ac:spMkLst>
            <pc:docMk/>
            <pc:sldMk cId="1123076776" sldId="457"/>
            <ac:spMk id="3" creationId="{2C858B8D-00ED-AE42-A700-7C3116CEE6CF}"/>
          </ac:spMkLst>
        </pc:spChg>
        <pc:spChg chg="del">
          <ac:chgData name="Gu, Wenqiang" userId="251612ec-f89a-4676-a250-49ffc40b1583" providerId="ADAL" clId="{FAD9343C-6CE4-9641-BE67-D61E70A8405E}" dt="2021-11-17T16:19:57.129" v="8272"/>
          <ac:spMkLst>
            <pc:docMk/>
            <pc:sldMk cId="1123076776" sldId="457"/>
            <ac:spMk id="4" creationId="{7687B8DE-3AD8-40D0-91A1-B8892B776B2D}"/>
          </ac:spMkLst>
        </pc:spChg>
        <pc:picChg chg="add mod">
          <ac:chgData name="Gu, Wenqiang" userId="251612ec-f89a-4676-a250-49ffc40b1583" providerId="ADAL" clId="{FAD9343C-6CE4-9641-BE67-D61E70A8405E}" dt="2021-11-20T23:01:15.724" v="35083" actId="1076"/>
          <ac:picMkLst>
            <pc:docMk/>
            <pc:sldMk cId="1123076776" sldId="457"/>
            <ac:picMk id="6" creationId="{1E470EC8-DDB4-5B43-A168-93D575BEDF8B}"/>
          </ac:picMkLst>
        </pc:picChg>
        <pc:picChg chg="mod">
          <ac:chgData name="Gu, Wenqiang" userId="251612ec-f89a-4676-a250-49ffc40b1583" providerId="ADAL" clId="{FAD9343C-6CE4-9641-BE67-D61E70A8405E}" dt="2021-11-20T23:01:22.688" v="35084" actId="1076"/>
          <ac:picMkLst>
            <pc:docMk/>
            <pc:sldMk cId="1123076776" sldId="457"/>
            <ac:picMk id="9" creationId="{C2C509B4-434D-486F-9297-5A59DD258C84}"/>
          </ac:picMkLst>
        </pc:picChg>
        <pc:picChg chg="del mod">
          <ac:chgData name="Gu, Wenqiang" userId="251612ec-f89a-4676-a250-49ffc40b1583" providerId="ADAL" clId="{FAD9343C-6CE4-9641-BE67-D61E70A8405E}" dt="2021-11-20T23:01:08.803" v="35080" actId="478"/>
          <ac:picMkLst>
            <pc:docMk/>
            <pc:sldMk cId="1123076776" sldId="457"/>
            <ac:picMk id="14" creationId="{C3903F42-296E-4310-844A-C14EADF284AF}"/>
          </ac:picMkLst>
        </pc:picChg>
      </pc:sldChg>
      <pc:sldChg chg="addSp delSp modSp add ord">
        <pc:chgData name="Gu, Wenqiang" userId="251612ec-f89a-4676-a250-49ffc40b1583" providerId="ADAL" clId="{FAD9343C-6CE4-9641-BE67-D61E70A8405E}" dt="2021-11-20T23:09:50.254" v="35761" actId="20578"/>
        <pc:sldMkLst>
          <pc:docMk/>
          <pc:sldMk cId="3060507502" sldId="459"/>
        </pc:sldMkLst>
        <pc:spChg chg="add mod">
          <ac:chgData name="Gu, Wenqiang" userId="251612ec-f89a-4676-a250-49ffc40b1583" providerId="ADAL" clId="{FAD9343C-6CE4-9641-BE67-D61E70A8405E}" dt="2021-11-20T19:37:04.191" v="21250"/>
          <ac:spMkLst>
            <pc:docMk/>
            <pc:sldMk cId="3060507502" sldId="459"/>
            <ac:spMk id="3" creationId="{1BF41E5E-0DBA-5F40-81B5-10E10BCBC9EB}"/>
          </ac:spMkLst>
        </pc:spChg>
        <pc:spChg chg="del">
          <ac:chgData name="Gu, Wenqiang" userId="251612ec-f89a-4676-a250-49ffc40b1583" providerId="ADAL" clId="{FAD9343C-6CE4-9641-BE67-D61E70A8405E}" dt="2021-11-17T16:19:57.129" v="8272"/>
          <ac:spMkLst>
            <pc:docMk/>
            <pc:sldMk cId="3060507502" sldId="459"/>
            <ac:spMk id="4" creationId="{CBF0095E-AA1C-4589-987B-F6BFBB39BF10}"/>
          </ac:spMkLst>
        </pc:spChg>
      </pc:sldChg>
      <pc:sldChg chg="addSp delSp modSp add modNotesTx">
        <pc:chgData name="Gu, Wenqiang" userId="251612ec-f89a-4676-a250-49ffc40b1583" providerId="ADAL" clId="{FAD9343C-6CE4-9641-BE67-D61E70A8405E}" dt="2021-11-20T23:12:32.186" v="35916" actId="400"/>
        <pc:sldMkLst>
          <pc:docMk/>
          <pc:sldMk cId="486050024" sldId="460"/>
        </pc:sldMkLst>
        <pc:spChg chg="add mod">
          <ac:chgData name="Gu, Wenqiang" userId="251612ec-f89a-4676-a250-49ffc40b1583" providerId="ADAL" clId="{FAD9343C-6CE4-9641-BE67-D61E70A8405E}" dt="2021-11-20T19:37:04.191" v="21250"/>
          <ac:spMkLst>
            <pc:docMk/>
            <pc:sldMk cId="486050024" sldId="460"/>
            <ac:spMk id="3" creationId="{F4D32A5A-1D5A-364A-9764-7ECB81EE4ACF}"/>
          </ac:spMkLst>
        </pc:spChg>
        <pc:spChg chg="del">
          <ac:chgData name="Gu, Wenqiang" userId="251612ec-f89a-4676-a250-49ffc40b1583" providerId="ADAL" clId="{FAD9343C-6CE4-9641-BE67-D61E70A8405E}" dt="2021-11-17T16:19:57.129" v="8272"/>
          <ac:spMkLst>
            <pc:docMk/>
            <pc:sldMk cId="486050024" sldId="460"/>
            <ac:spMk id="4" creationId="{CBF0095E-AA1C-4589-987B-F6BFBB39BF10}"/>
          </ac:spMkLst>
        </pc:spChg>
      </pc:sldChg>
      <pc:sldChg chg="addSp delSp modSp add del">
        <pc:chgData name="Gu, Wenqiang" userId="251612ec-f89a-4676-a250-49ffc40b1583" providerId="ADAL" clId="{FAD9343C-6CE4-9641-BE67-D61E70A8405E}" dt="2021-11-22T02:17:56.726" v="56129" actId="2696"/>
        <pc:sldMkLst>
          <pc:docMk/>
          <pc:sldMk cId="4270568165" sldId="481"/>
        </pc:sldMkLst>
        <pc:spChg chg="add mod">
          <ac:chgData name="Gu, Wenqiang" userId="251612ec-f89a-4676-a250-49ffc40b1583" providerId="ADAL" clId="{FAD9343C-6CE4-9641-BE67-D61E70A8405E}" dt="2021-11-20T19:37:04.191" v="21250"/>
          <ac:spMkLst>
            <pc:docMk/>
            <pc:sldMk cId="4270568165" sldId="481"/>
            <ac:spMk id="6" creationId="{2F938AAA-9578-DF49-B70B-17D7A8ABDE0C}"/>
          </ac:spMkLst>
        </pc:spChg>
        <pc:spChg chg="del">
          <ac:chgData name="Gu, Wenqiang" userId="251612ec-f89a-4676-a250-49ffc40b1583" providerId="ADAL" clId="{FAD9343C-6CE4-9641-BE67-D61E70A8405E}" dt="2021-11-17T16:19:57.129" v="8272"/>
          <ac:spMkLst>
            <pc:docMk/>
            <pc:sldMk cId="4270568165" sldId="481"/>
            <ac:spMk id="7" creationId="{BBDCDF41-0055-2C44-9C27-C4E6184DED07}"/>
          </ac:spMkLst>
        </pc:spChg>
        <pc:spChg chg="del">
          <ac:chgData name="Gu, Wenqiang" userId="251612ec-f89a-4676-a250-49ffc40b1583" providerId="ADAL" clId="{FAD9343C-6CE4-9641-BE67-D61E70A8405E}" dt="2021-11-17T16:19:57.129" v="8272"/>
          <ac:spMkLst>
            <pc:docMk/>
            <pc:sldMk cId="4270568165" sldId="481"/>
            <ac:spMk id="8" creationId="{41FD4001-E698-6E4D-9EF5-DAB059905A9D}"/>
          </ac:spMkLst>
        </pc:spChg>
      </pc:sldChg>
      <pc:sldChg chg="delSp add del ord">
        <pc:chgData name="Gu, Wenqiang" userId="251612ec-f89a-4676-a250-49ffc40b1583" providerId="ADAL" clId="{FAD9343C-6CE4-9641-BE67-D61E70A8405E}" dt="2021-11-17T18:19:17.105" v="8802" actId="2696"/>
        <pc:sldMkLst>
          <pc:docMk/>
          <pc:sldMk cId="611342978" sldId="482"/>
        </pc:sldMkLst>
        <pc:spChg chg="del">
          <ac:chgData name="Gu, Wenqiang" userId="251612ec-f89a-4676-a250-49ffc40b1583" providerId="ADAL" clId="{FAD9343C-6CE4-9641-BE67-D61E70A8405E}" dt="2021-11-17T16:19:57.129" v="8272"/>
          <ac:spMkLst>
            <pc:docMk/>
            <pc:sldMk cId="611342978" sldId="482"/>
            <ac:spMk id="4" creationId="{BF99D1B1-AAFE-4E35-B3D0-1CAB6A6BCB79}"/>
          </ac:spMkLst>
        </pc:spChg>
        <pc:spChg chg="del">
          <ac:chgData name="Gu, Wenqiang" userId="251612ec-f89a-4676-a250-49ffc40b1583" providerId="ADAL" clId="{FAD9343C-6CE4-9641-BE67-D61E70A8405E}" dt="2021-11-17T16:19:57.129" v="8272"/>
          <ac:spMkLst>
            <pc:docMk/>
            <pc:sldMk cId="611342978" sldId="482"/>
            <ac:spMk id="10" creationId="{69CDE406-475C-C145-898A-23A2AF5FA034}"/>
          </ac:spMkLst>
        </pc:spChg>
      </pc:sldChg>
      <pc:sldChg chg="addSp delSp modSp add mod ord delAnim modAnim modNotesTx">
        <pc:chgData name="Gu, Wenqiang" userId="251612ec-f89a-4676-a250-49ffc40b1583" providerId="ADAL" clId="{FAD9343C-6CE4-9641-BE67-D61E70A8405E}" dt="2021-11-22T02:29:13.276" v="56218" actId="20577"/>
        <pc:sldMkLst>
          <pc:docMk/>
          <pc:sldMk cId="991343612" sldId="482"/>
        </pc:sldMkLst>
        <pc:spChg chg="add mod">
          <ac:chgData name="Gu, Wenqiang" userId="251612ec-f89a-4676-a250-49ffc40b1583" providerId="ADAL" clId="{FAD9343C-6CE4-9641-BE67-D61E70A8405E}" dt="2021-11-20T15:11:39.252" v="19382" actId="21"/>
          <ac:spMkLst>
            <pc:docMk/>
            <pc:sldMk cId="991343612" sldId="482"/>
            <ac:spMk id="4" creationId="{DFF3E53E-6B90-5D42-A8B5-29BB8F6130D9}"/>
          </ac:spMkLst>
        </pc:spChg>
        <pc:spChg chg="mod">
          <ac:chgData name="Gu, Wenqiang" userId="251612ec-f89a-4676-a250-49ffc40b1583" providerId="ADAL" clId="{FAD9343C-6CE4-9641-BE67-D61E70A8405E}" dt="2021-11-22T02:25:42.578" v="56180" actId="14100"/>
          <ac:spMkLst>
            <pc:docMk/>
            <pc:sldMk cId="991343612" sldId="482"/>
            <ac:spMk id="6" creationId="{A86B835A-E3A8-44B1-9D12-D18189B1B287}"/>
          </ac:spMkLst>
        </pc:spChg>
        <pc:spChg chg="add mod">
          <ac:chgData name="Gu, Wenqiang" userId="251612ec-f89a-4676-a250-49ffc40b1583" providerId="ADAL" clId="{FAD9343C-6CE4-9641-BE67-D61E70A8405E}" dt="2021-11-22T02:29:13.276" v="56218" actId="20577"/>
          <ac:spMkLst>
            <pc:docMk/>
            <pc:sldMk cId="991343612" sldId="482"/>
            <ac:spMk id="7" creationId="{097F2443-6F92-824B-A9F5-954E2153176A}"/>
          </ac:spMkLst>
        </pc:spChg>
        <pc:spChg chg="add del mod">
          <ac:chgData name="Gu, Wenqiang" userId="251612ec-f89a-4676-a250-49ffc40b1583" providerId="ADAL" clId="{FAD9343C-6CE4-9641-BE67-D61E70A8405E}" dt="2021-11-19T20:14:16.037" v="14828" actId="478"/>
          <ac:spMkLst>
            <pc:docMk/>
            <pc:sldMk cId="991343612" sldId="482"/>
            <ac:spMk id="7" creationId="{A49FF989-21C5-E044-809E-27D85DD80F9E}"/>
          </ac:spMkLst>
        </pc:spChg>
        <pc:spChg chg="add mod">
          <ac:chgData name="Gu, Wenqiang" userId="251612ec-f89a-4676-a250-49ffc40b1583" providerId="ADAL" clId="{FAD9343C-6CE4-9641-BE67-D61E70A8405E}" dt="2021-11-20T19:37:04.191" v="21250"/>
          <ac:spMkLst>
            <pc:docMk/>
            <pc:sldMk cId="991343612" sldId="482"/>
            <ac:spMk id="8" creationId="{5FC4D2EB-7842-2749-9888-E082C71F0F82}"/>
          </ac:spMkLst>
        </pc:spChg>
        <pc:spChg chg="mod">
          <ac:chgData name="Gu, Wenqiang" userId="251612ec-f89a-4676-a250-49ffc40b1583" providerId="ADAL" clId="{FAD9343C-6CE4-9641-BE67-D61E70A8405E}" dt="2021-11-19T20:16:28.411" v="14866" actId="1076"/>
          <ac:spMkLst>
            <pc:docMk/>
            <pc:sldMk cId="991343612" sldId="482"/>
            <ac:spMk id="9" creationId="{DF6C8555-F299-4204-8F68-8A3711A94382}"/>
          </ac:spMkLst>
        </pc:spChg>
        <pc:spChg chg="add del mod">
          <ac:chgData name="Gu, Wenqiang" userId="251612ec-f89a-4676-a250-49ffc40b1583" providerId="ADAL" clId="{FAD9343C-6CE4-9641-BE67-D61E70A8405E}" dt="2021-11-19T20:16:42.107" v="14871"/>
          <ac:spMkLst>
            <pc:docMk/>
            <pc:sldMk cId="991343612" sldId="482"/>
            <ac:spMk id="10" creationId="{574193E2-C280-204F-8237-75464230666C}"/>
          </ac:spMkLst>
        </pc:spChg>
        <pc:spChg chg="mod">
          <ac:chgData name="Gu, Wenqiang" userId="251612ec-f89a-4676-a250-49ffc40b1583" providerId="ADAL" clId="{FAD9343C-6CE4-9641-BE67-D61E70A8405E}" dt="2021-11-20T15:05:06.890" v="19355" actId="1076"/>
          <ac:spMkLst>
            <pc:docMk/>
            <pc:sldMk cId="991343612" sldId="482"/>
            <ac:spMk id="15" creationId="{A768C835-FC1F-4F79-B826-F55BFD855CEC}"/>
          </ac:spMkLst>
        </pc:spChg>
        <pc:spChg chg="add mod">
          <ac:chgData name="Gu, Wenqiang" userId="251612ec-f89a-4676-a250-49ffc40b1583" providerId="ADAL" clId="{FAD9343C-6CE4-9641-BE67-D61E70A8405E}" dt="2021-11-20T15:14:48.450" v="19401" actId="1076"/>
          <ac:spMkLst>
            <pc:docMk/>
            <pc:sldMk cId="991343612" sldId="482"/>
            <ac:spMk id="17" creationId="{EFB3634F-048E-494A-B0D3-EC3F7D8F6A23}"/>
          </ac:spMkLst>
        </pc:spChg>
        <pc:graphicFrameChg chg="del">
          <ac:chgData name="Gu, Wenqiang" userId="251612ec-f89a-4676-a250-49ffc40b1583" providerId="ADAL" clId="{FAD9343C-6CE4-9641-BE67-D61E70A8405E}" dt="2021-11-19T20:14:01.490" v="14825" actId="478"/>
          <ac:graphicFrameMkLst>
            <pc:docMk/>
            <pc:sldMk cId="991343612" sldId="482"/>
            <ac:graphicFrameMk id="11" creationId="{D6056455-47CE-41AF-A9E2-30B2AAA97339}"/>
          </ac:graphicFrameMkLst>
        </pc:graphicFrameChg>
        <pc:picChg chg="mod">
          <ac:chgData name="Gu, Wenqiang" userId="251612ec-f89a-4676-a250-49ffc40b1583" providerId="ADAL" clId="{FAD9343C-6CE4-9641-BE67-D61E70A8405E}" dt="2021-11-20T15:15:16.525" v="19403" actId="1038"/>
          <ac:picMkLst>
            <pc:docMk/>
            <pc:sldMk cId="991343612" sldId="482"/>
            <ac:picMk id="3" creationId="{BD62B961-B31B-478D-95DA-C6FBE15E950B}"/>
          </ac:picMkLst>
        </pc:picChg>
        <pc:picChg chg="del">
          <ac:chgData name="Gu, Wenqiang" userId="251612ec-f89a-4676-a250-49ffc40b1583" providerId="ADAL" clId="{FAD9343C-6CE4-9641-BE67-D61E70A8405E}" dt="2021-11-19T20:13:26.356" v="14819" actId="478"/>
          <ac:picMkLst>
            <pc:docMk/>
            <pc:sldMk cId="991343612" sldId="482"/>
            <ac:picMk id="8" creationId="{9FB9D46E-E597-441A-B468-BE4073A2564F}"/>
          </ac:picMkLst>
        </pc:picChg>
        <pc:picChg chg="add del mod">
          <ac:chgData name="Gu, Wenqiang" userId="251612ec-f89a-4676-a250-49ffc40b1583" providerId="ADAL" clId="{FAD9343C-6CE4-9641-BE67-D61E70A8405E}" dt="2021-11-22T02:26:22.606" v="56182" actId="478"/>
          <ac:picMkLst>
            <pc:docMk/>
            <pc:sldMk cId="991343612" sldId="482"/>
            <ac:picMk id="10" creationId="{66CF6795-498E-9143-A7EA-A0C9D7303D05}"/>
          </ac:picMkLst>
        </pc:picChg>
        <pc:picChg chg="add mod">
          <ac:chgData name="Gu, Wenqiang" userId="251612ec-f89a-4676-a250-49ffc40b1583" providerId="ADAL" clId="{FAD9343C-6CE4-9641-BE67-D61E70A8405E}" dt="2021-11-22T02:27:15.408" v="56207" actId="1036"/>
          <ac:picMkLst>
            <pc:docMk/>
            <pc:sldMk cId="991343612" sldId="482"/>
            <ac:picMk id="11" creationId="{A5112B2A-E53B-D24E-B973-50636BCFBBDA}"/>
          </ac:picMkLst>
        </pc:picChg>
        <pc:picChg chg="mod">
          <ac:chgData name="Gu, Wenqiang" userId="251612ec-f89a-4676-a250-49ffc40b1583" providerId="ADAL" clId="{FAD9343C-6CE4-9641-BE67-D61E70A8405E}" dt="2021-11-20T15:15:16.525" v="19403" actId="1038"/>
          <ac:picMkLst>
            <pc:docMk/>
            <pc:sldMk cId="991343612" sldId="482"/>
            <ac:picMk id="13" creationId="{0413BA06-AC18-42FB-894A-DA048F50724D}"/>
          </ac:picMkLst>
        </pc:picChg>
        <pc:picChg chg="mod">
          <ac:chgData name="Gu, Wenqiang" userId="251612ec-f89a-4676-a250-49ffc40b1583" providerId="ADAL" clId="{FAD9343C-6CE4-9641-BE67-D61E70A8405E}" dt="2021-11-22T02:25:45.424" v="56181" actId="1076"/>
          <ac:picMkLst>
            <pc:docMk/>
            <pc:sldMk cId="991343612" sldId="482"/>
            <ac:picMk id="14" creationId="{C78E6964-DD0C-46DE-8F37-7508BC46FDA4}"/>
          </ac:picMkLst>
        </pc:picChg>
        <pc:picChg chg="add del mod">
          <ac:chgData name="Gu, Wenqiang" userId="251612ec-f89a-4676-a250-49ffc40b1583" providerId="ADAL" clId="{FAD9343C-6CE4-9641-BE67-D61E70A8405E}" dt="2021-11-22T02:24:34.761" v="56153" actId="478"/>
          <ac:picMkLst>
            <pc:docMk/>
            <pc:sldMk cId="991343612" sldId="482"/>
            <ac:picMk id="16" creationId="{775B06B3-7FA7-9946-A011-44FA1036E6F9}"/>
          </ac:picMkLst>
        </pc:picChg>
      </pc:sldChg>
      <pc:sldChg chg="addSp delSp modSp add ord modNotesTx">
        <pc:chgData name="Gu, Wenqiang" userId="251612ec-f89a-4676-a250-49ffc40b1583" providerId="ADAL" clId="{FAD9343C-6CE4-9641-BE67-D61E70A8405E}" dt="2021-11-21T19:46:09.724" v="49125" actId="20577"/>
        <pc:sldMkLst>
          <pc:docMk/>
          <pc:sldMk cId="2570785171" sldId="483"/>
        </pc:sldMkLst>
        <pc:spChg chg="add mod">
          <ac:chgData name="Gu, Wenqiang" userId="251612ec-f89a-4676-a250-49ffc40b1583" providerId="ADAL" clId="{FAD9343C-6CE4-9641-BE67-D61E70A8405E}" dt="2021-11-20T19:37:04.191" v="21250"/>
          <ac:spMkLst>
            <pc:docMk/>
            <pc:sldMk cId="2570785171" sldId="483"/>
            <ac:spMk id="3" creationId="{779CCC34-75FD-B14B-AC16-03CC367864F3}"/>
          </ac:spMkLst>
        </pc:spChg>
        <pc:spChg chg="del">
          <ac:chgData name="Gu, Wenqiang" userId="251612ec-f89a-4676-a250-49ffc40b1583" providerId="ADAL" clId="{FAD9343C-6CE4-9641-BE67-D61E70A8405E}" dt="2021-11-17T16:19:57.129" v="8272"/>
          <ac:spMkLst>
            <pc:docMk/>
            <pc:sldMk cId="2570785171" sldId="483"/>
            <ac:spMk id="3" creationId="{99D6990F-C50E-C040-B8EE-26B5891F3032}"/>
          </ac:spMkLst>
        </pc:spChg>
        <pc:spChg chg="del">
          <ac:chgData name="Gu, Wenqiang" userId="251612ec-f89a-4676-a250-49ffc40b1583" providerId="ADAL" clId="{FAD9343C-6CE4-9641-BE67-D61E70A8405E}" dt="2021-11-17T16:19:57.129" v="8272"/>
          <ac:spMkLst>
            <pc:docMk/>
            <pc:sldMk cId="2570785171" sldId="483"/>
            <ac:spMk id="4" creationId="{43ABF54D-91F4-4B13-B8F9-25124006706D}"/>
          </ac:spMkLst>
        </pc:spChg>
      </pc:sldChg>
      <pc:sldChg chg="addSp delSp modSp add mod ord modNotesTx">
        <pc:chgData name="Gu, Wenqiang" userId="251612ec-f89a-4676-a250-49ffc40b1583" providerId="ADAL" clId="{FAD9343C-6CE4-9641-BE67-D61E70A8405E}" dt="2021-11-22T03:39:15.905" v="58633" actId="20577"/>
        <pc:sldMkLst>
          <pc:docMk/>
          <pc:sldMk cId="1633319549" sldId="484"/>
        </pc:sldMkLst>
        <pc:spChg chg="mod">
          <ac:chgData name="Gu, Wenqiang" userId="251612ec-f89a-4676-a250-49ffc40b1583" providerId="ADAL" clId="{FAD9343C-6CE4-9641-BE67-D61E70A8405E}" dt="2021-11-20T16:01:40.468" v="20038" actId="20577"/>
          <ac:spMkLst>
            <pc:docMk/>
            <pc:sldMk cId="1633319549" sldId="484"/>
            <ac:spMk id="2" creationId="{7B26CF6F-EE0E-464C-937E-917F0A113BFA}"/>
          </ac:spMkLst>
        </pc:spChg>
        <pc:spChg chg="del">
          <ac:chgData name="Gu, Wenqiang" userId="251612ec-f89a-4676-a250-49ffc40b1583" providerId="ADAL" clId="{FAD9343C-6CE4-9641-BE67-D61E70A8405E}" dt="2021-11-20T15:55:13.176" v="19950" actId="478"/>
          <ac:spMkLst>
            <pc:docMk/>
            <pc:sldMk cId="1633319549" sldId="484"/>
            <ac:spMk id="3" creationId="{397B3943-39A5-45E4-93AB-9D0738066B52}"/>
          </ac:spMkLst>
        </pc:spChg>
        <pc:spChg chg="del">
          <ac:chgData name="Gu, Wenqiang" userId="251612ec-f89a-4676-a250-49ffc40b1583" providerId="ADAL" clId="{FAD9343C-6CE4-9641-BE67-D61E70A8405E}" dt="2021-11-17T16:19:57.129" v="8272"/>
          <ac:spMkLst>
            <pc:docMk/>
            <pc:sldMk cId="1633319549" sldId="484"/>
            <ac:spMk id="5" creationId="{44F8C133-5CD3-7245-BCAB-94EB5A4638CD}"/>
          </ac:spMkLst>
        </pc:spChg>
        <pc:spChg chg="add del mod">
          <ac:chgData name="Gu, Wenqiang" userId="251612ec-f89a-4676-a250-49ffc40b1583" providerId="ADAL" clId="{FAD9343C-6CE4-9641-BE67-D61E70A8405E}" dt="2021-11-20T15:55:18.091" v="19952" actId="478"/>
          <ac:spMkLst>
            <pc:docMk/>
            <pc:sldMk cId="1633319549" sldId="484"/>
            <ac:spMk id="6" creationId="{4649FDE3-55E4-B64D-A111-0A4177BDCB4E}"/>
          </ac:spMkLst>
        </pc:spChg>
        <pc:spChg chg="add mod">
          <ac:chgData name="Gu, Wenqiang" userId="251612ec-f89a-4676-a250-49ffc40b1583" providerId="ADAL" clId="{FAD9343C-6CE4-9641-BE67-D61E70A8405E}" dt="2021-11-20T19:37:04.191" v="21250"/>
          <ac:spMkLst>
            <pc:docMk/>
            <pc:sldMk cId="1633319549" sldId="484"/>
            <ac:spMk id="7" creationId="{BC8D8A24-8C6A-CF41-BA20-A18F37DA07EF}"/>
          </ac:spMkLst>
        </pc:spChg>
        <pc:spChg chg="del">
          <ac:chgData name="Gu, Wenqiang" userId="251612ec-f89a-4676-a250-49ffc40b1583" providerId="ADAL" clId="{FAD9343C-6CE4-9641-BE67-D61E70A8405E}" dt="2021-11-17T16:19:57.129" v="8272"/>
          <ac:spMkLst>
            <pc:docMk/>
            <pc:sldMk cId="1633319549" sldId="484"/>
            <ac:spMk id="7" creationId="{D781E2AB-36BA-2F48-BE99-B291BB339EC1}"/>
          </ac:spMkLst>
        </pc:spChg>
        <pc:spChg chg="mod">
          <ac:chgData name="Gu, Wenqiang" userId="251612ec-f89a-4676-a250-49ffc40b1583" providerId="ADAL" clId="{FAD9343C-6CE4-9641-BE67-D61E70A8405E}" dt="2021-11-20T15:57:03.713" v="19953" actId="1076"/>
          <ac:spMkLst>
            <pc:docMk/>
            <pc:sldMk cId="1633319549" sldId="484"/>
            <ac:spMk id="14" creationId="{C1394A7B-DE4D-49D0-9F76-5900DCEA6E95}"/>
          </ac:spMkLst>
        </pc:spChg>
        <pc:spChg chg="mod">
          <ac:chgData name="Gu, Wenqiang" userId="251612ec-f89a-4676-a250-49ffc40b1583" providerId="ADAL" clId="{FAD9343C-6CE4-9641-BE67-D61E70A8405E}" dt="2021-11-20T15:57:03.713" v="19953" actId="1076"/>
          <ac:spMkLst>
            <pc:docMk/>
            <pc:sldMk cId="1633319549" sldId="484"/>
            <ac:spMk id="15" creationId="{64E4CBA1-63AE-4B16-8DAC-F2F87BA49224}"/>
          </ac:spMkLst>
        </pc:spChg>
        <pc:spChg chg="mod">
          <ac:chgData name="Gu, Wenqiang" userId="251612ec-f89a-4676-a250-49ffc40b1583" providerId="ADAL" clId="{FAD9343C-6CE4-9641-BE67-D61E70A8405E}" dt="2021-11-20T15:57:03.713" v="19953" actId="1076"/>
          <ac:spMkLst>
            <pc:docMk/>
            <pc:sldMk cId="1633319549" sldId="484"/>
            <ac:spMk id="24" creationId="{58244C23-7B9C-4F52-AAD4-E957BF81C83F}"/>
          </ac:spMkLst>
        </pc:spChg>
        <pc:spChg chg="mod">
          <ac:chgData name="Gu, Wenqiang" userId="251612ec-f89a-4676-a250-49ffc40b1583" providerId="ADAL" clId="{FAD9343C-6CE4-9641-BE67-D61E70A8405E}" dt="2021-11-20T15:57:03.713" v="19953" actId="1076"/>
          <ac:spMkLst>
            <pc:docMk/>
            <pc:sldMk cId="1633319549" sldId="484"/>
            <ac:spMk id="27" creationId="{5A85ECAF-E173-4E77-8607-BF20826C5569}"/>
          </ac:spMkLst>
        </pc:spChg>
        <pc:grpChg chg="mod">
          <ac:chgData name="Gu, Wenqiang" userId="251612ec-f89a-4676-a250-49ffc40b1583" providerId="ADAL" clId="{FAD9343C-6CE4-9641-BE67-D61E70A8405E}" dt="2021-11-20T15:57:03.713" v="19953" actId="1076"/>
          <ac:grpSpMkLst>
            <pc:docMk/>
            <pc:sldMk cId="1633319549" sldId="484"/>
            <ac:grpSpMk id="16" creationId="{D9FAA41A-4D1F-A642-9917-2E0CFCB1C7F5}"/>
          </ac:grpSpMkLst>
        </pc:grpChg>
        <pc:picChg chg="mod">
          <ac:chgData name="Gu, Wenqiang" userId="251612ec-f89a-4676-a250-49ffc40b1583" providerId="ADAL" clId="{FAD9343C-6CE4-9641-BE67-D61E70A8405E}" dt="2021-11-20T15:57:03.713" v="19953" actId="1076"/>
          <ac:picMkLst>
            <pc:docMk/>
            <pc:sldMk cId="1633319549" sldId="484"/>
            <ac:picMk id="8" creationId="{97CD377F-67B2-49F9-9731-99B2AD6AE4CA}"/>
          </ac:picMkLst>
        </pc:picChg>
        <pc:cxnChg chg="mod">
          <ac:chgData name="Gu, Wenqiang" userId="251612ec-f89a-4676-a250-49ffc40b1583" providerId="ADAL" clId="{FAD9343C-6CE4-9641-BE67-D61E70A8405E}" dt="2021-11-20T15:57:03.713" v="19953" actId="1076"/>
          <ac:cxnSpMkLst>
            <pc:docMk/>
            <pc:sldMk cId="1633319549" sldId="484"/>
            <ac:cxnSpMk id="13" creationId="{4D4A2E6F-D489-463F-8F54-A4B446D43E15}"/>
          </ac:cxnSpMkLst>
        </pc:cxnChg>
      </pc:sldChg>
      <pc:sldChg chg="addSp delSp modSp add mod ord modNotesTx">
        <pc:chgData name="Gu, Wenqiang" userId="251612ec-f89a-4676-a250-49ffc40b1583" providerId="ADAL" clId="{FAD9343C-6CE4-9641-BE67-D61E70A8405E}" dt="2021-11-22T14:03:57.787" v="59872" actId="478"/>
        <pc:sldMkLst>
          <pc:docMk/>
          <pc:sldMk cId="4064791755" sldId="485"/>
        </pc:sldMkLst>
        <pc:spChg chg="mod">
          <ac:chgData name="Gu, Wenqiang" userId="251612ec-f89a-4676-a250-49ffc40b1583" providerId="ADAL" clId="{FAD9343C-6CE4-9641-BE67-D61E70A8405E}" dt="2021-11-20T16:01:37.069" v="20036" actId="20577"/>
          <ac:spMkLst>
            <pc:docMk/>
            <pc:sldMk cId="4064791755" sldId="485"/>
            <ac:spMk id="2" creationId="{7B26CF6F-EE0E-464C-937E-917F0A113BFA}"/>
          </ac:spMkLst>
        </pc:spChg>
        <pc:spChg chg="del">
          <ac:chgData name="Gu, Wenqiang" userId="251612ec-f89a-4676-a250-49ffc40b1583" providerId="ADAL" clId="{FAD9343C-6CE4-9641-BE67-D61E70A8405E}" dt="2021-11-20T15:58:09.566" v="19970" actId="478"/>
          <ac:spMkLst>
            <pc:docMk/>
            <pc:sldMk cId="4064791755" sldId="485"/>
            <ac:spMk id="3" creationId="{397B3943-39A5-45E4-93AB-9D0738066B52}"/>
          </ac:spMkLst>
        </pc:spChg>
        <pc:spChg chg="del">
          <ac:chgData name="Gu, Wenqiang" userId="251612ec-f89a-4676-a250-49ffc40b1583" providerId="ADAL" clId="{FAD9343C-6CE4-9641-BE67-D61E70A8405E}" dt="2021-11-17T16:19:57.129" v="8272"/>
          <ac:spMkLst>
            <pc:docMk/>
            <pc:sldMk cId="4064791755" sldId="485"/>
            <ac:spMk id="4" creationId="{8570A913-F107-D14B-8EE8-9DE290E4251E}"/>
          </ac:spMkLst>
        </pc:spChg>
        <pc:spChg chg="add del mod">
          <ac:chgData name="Gu, Wenqiang" userId="251612ec-f89a-4676-a250-49ffc40b1583" providerId="ADAL" clId="{FAD9343C-6CE4-9641-BE67-D61E70A8405E}" dt="2021-11-20T15:58:11.381" v="19971" actId="478"/>
          <ac:spMkLst>
            <pc:docMk/>
            <pc:sldMk cId="4064791755" sldId="485"/>
            <ac:spMk id="6" creationId="{70B5AEDF-121E-BA40-B388-79D6DE113907}"/>
          </ac:spMkLst>
        </pc:spChg>
        <pc:spChg chg="add mod">
          <ac:chgData name="Gu, Wenqiang" userId="251612ec-f89a-4676-a250-49ffc40b1583" providerId="ADAL" clId="{FAD9343C-6CE4-9641-BE67-D61E70A8405E}" dt="2021-11-20T19:37:04.191" v="21250"/>
          <ac:spMkLst>
            <pc:docMk/>
            <pc:sldMk cId="4064791755" sldId="485"/>
            <ac:spMk id="7" creationId="{39D50EC7-479C-DF41-A4AC-BE590D3F41BE}"/>
          </ac:spMkLst>
        </pc:spChg>
        <pc:spChg chg="del">
          <ac:chgData name="Gu, Wenqiang" userId="251612ec-f89a-4676-a250-49ffc40b1583" providerId="ADAL" clId="{FAD9343C-6CE4-9641-BE67-D61E70A8405E}" dt="2021-11-17T16:19:57.129" v="8272"/>
          <ac:spMkLst>
            <pc:docMk/>
            <pc:sldMk cId="4064791755" sldId="485"/>
            <ac:spMk id="7" creationId="{7DF1DB92-3C93-0748-A65E-38BB5CCDBB24}"/>
          </ac:spMkLst>
        </pc:spChg>
        <pc:spChg chg="del mod">
          <ac:chgData name="Gu, Wenqiang" userId="251612ec-f89a-4676-a250-49ffc40b1583" providerId="ADAL" clId="{FAD9343C-6CE4-9641-BE67-D61E70A8405E}" dt="2021-11-22T14:03:26.691" v="59869" actId="478"/>
          <ac:spMkLst>
            <pc:docMk/>
            <pc:sldMk cId="4064791755" sldId="485"/>
            <ac:spMk id="22" creationId="{6766BAC7-56CB-4D54-AB39-E0F6E79CD5E8}"/>
          </ac:spMkLst>
        </pc:spChg>
        <pc:spChg chg="mod">
          <ac:chgData name="Gu, Wenqiang" userId="251612ec-f89a-4676-a250-49ffc40b1583" providerId="ADAL" clId="{FAD9343C-6CE4-9641-BE67-D61E70A8405E}" dt="2021-11-22T14:03:22.537" v="59868" actId="1076"/>
          <ac:spMkLst>
            <pc:docMk/>
            <pc:sldMk cId="4064791755" sldId="485"/>
            <ac:spMk id="26" creationId="{6AE39570-7C39-488C-8338-11B321F873E4}"/>
          </ac:spMkLst>
        </pc:spChg>
        <pc:spChg chg="mod">
          <ac:chgData name="Gu, Wenqiang" userId="251612ec-f89a-4676-a250-49ffc40b1583" providerId="ADAL" clId="{FAD9343C-6CE4-9641-BE67-D61E70A8405E}" dt="2021-11-21T19:58:25.517" v="50226" actId="207"/>
          <ac:spMkLst>
            <pc:docMk/>
            <pc:sldMk cId="4064791755" sldId="485"/>
            <ac:spMk id="29" creationId="{4F4A5C59-AC0A-4D22-95FC-A78943B3D5BB}"/>
          </ac:spMkLst>
        </pc:spChg>
        <pc:spChg chg="del mod">
          <ac:chgData name="Gu, Wenqiang" userId="251612ec-f89a-4676-a250-49ffc40b1583" providerId="ADAL" clId="{FAD9343C-6CE4-9641-BE67-D61E70A8405E}" dt="2021-11-22T14:03:07.865" v="59863" actId="478"/>
          <ac:spMkLst>
            <pc:docMk/>
            <pc:sldMk cId="4064791755" sldId="485"/>
            <ac:spMk id="30" creationId="{268AB496-0DAD-4496-956A-42354CE95B53}"/>
          </ac:spMkLst>
        </pc:spChg>
        <pc:spChg chg="del mod">
          <ac:chgData name="Gu, Wenqiang" userId="251612ec-f89a-4676-a250-49ffc40b1583" providerId="ADAL" clId="{FAD9343C-6CE4-9641-BE67-D61E70A8405E}" dt="2021-11-20T15:59:00.832" v="20002" actId="478"/>
          <ac:spMkLst>
            <pc:docMk/>
            <pc:sldMk cId="4064791755" sldId="485"/>
            <ac:spMk id="35" creationId="{F75EDD8B-8FFC-1A44-ADD9-36DF927E43E4}"/>
          </ac:spMkLst>
        </pc:spChg>
        <pc:grpChg chg="mod">
          <ac:chgData name="Gu, Wenqiang" userId="251612ec-f89a-4676-a250-49ffc40b1583" providerId="ADAL" clId="{FAD9343C-6CE4-9641-BE67-D61E70A8405E}" dt="2021-11-20T15:59:16.020" v="20004" actId="1076"/>
          <ac:grpSpMkLst>
            <pc:docMk/>
            <pc:sldMk cId="4064791755" sldId="485"/>
            <ac:grpSpMk id="18" creationId="{FB6774ED-1FC2-6544-B9F3-71F32454E50A}"/>
          </ac:grpSpMkLst>
        </pc:grpChg>
        <pc:picChg chg="add mod">
          <ac:chgData name="Gu, Wenqiang" userId="251612ec-f89a-4676-a250-49ffc40b1583" providerId="ADAL" clId="{FAD9343C-6CE4-9641-BE67-D61E70A8405E}" dt="2021-11-22T14:03:31.966" v="59870" actId="1076"/>
          <ac:picMkLst>
            <pc:docMk/>
            <pc:sldMk cId="4064791755" sldId="485"/>
            <ac:picMk id="4" creationId="{8395B11B-F543-484F-BB7F-4B4C7C2378DC}"/>
          </ac:picMkLst>
        </pc:picChg>
        <pc:picChg chg="del mod">
          <ac:chgData name="Gu, Wenqiang" userId="251612ec-f89a-4676-a250-49ffc40b1583" providerId="ADAL" clId="{FAD9343C-6CE4-9641-BE67-D61E70A8405E}" dt="2021-11-22T14:03:57.787" v="59872" actId="478"/>
          <ac:picMkLst>
            <pc:docMk/>
            <pc:sldMk cId="4064791755" sldId="485"/>
            <ac:picMk id="19" creationId="{5240FF63-F93B-4CAA-8C5A-39B5CA9320CD}"/>
          </ac:picMkLst>
        </pc:picChg>
        <pc:cxnChg chg="mod">
          <ac:chgData name="Gu, Wenqiang" userId="251612ec-f89a-4676-a250-49ffc40b1583" providerId="ADAL" clId="{FAD9343C-6CE4-9641-BE67-D61E70A8405E}" dt="2021-11-22T14:03:35.911" v="59871" actId="14100"/>
          <ac:cxnSpMkLst>
            <pc:docMk/>
            <pc:sldMk cId="4064791755" sldId="485"/>
            <ac:cxnSpMk id="28" creationId="{11582048-002F-43B0-8225-A971ACF5D741}"/>
          </ac:cxnSpMkLst>
        </pc:cxnChg>
        <pc:cxnChg chg="del mod">
          <ac:chgData name="Gu, Wenqiang" userId="251612ec-f89a-4676-a250-49ffc40b1583" providerId="ADAL" clId="{FAD9343C-6CE4-9641-BE67-D61E70A8405E}" dt="2021-11-22T14:03:08.597" v="59864" actId="478"/>
          <ac:cxnSpMkLst>
            <pc:docMk/>
            <pc:sldMk cId="4064791755" sldId="485"/>
            <ac:cxnSpMk id="31" creationId="{9D3682BC-045F-4559-AE15-936C28731801}"/>
          </ac:cxnSpMkLst>
        </pc:cxnChg>
      </pc:sldChg>
      <pc:sldChg chg="add del">
        <pc:chgData name="Gu, Wenqiang" userId="251612ec-f89a-4676-a250-49ffc40b1583" providerId="ADAL" clId="{FAD9343C-6CE4-9641-BE67-D61E70A8405E}" dt="2021-11-17T06:12:14.385" v="6057" actId="2696"/>
        <pc:sldMkLst>
          <pc:docMk/>
          <pc:sldMk cId="2441231261" sldId="487"/>
        </pc:sldMkLst>
      </pc:sldChg>
      <pc:sldChg chg="addSp delSp modSp add mod modNotesTx">
        <pc:chgData name="Gu, Wenqiang" userId="251612ec-f89a-4676-a250-49ffc40b1583" providerId="ADAL" clId="{FAD9343C-6CE4-9641-BE67-D61E70A8405E}" dt="2021-11-22T14:41:38" v="59960" actId="20577"/>
        <pc:sldMkLst>
          <pc:docMk/>
          <pc:sldMk cId="2914143047" sldId="487"/>
        </pc:sldMkLst>
        <pc:spChg chg="mod">
          <ac:chgData name="Gu, Wenqiang" userId="251612ec-f89a-4676-a250-49ffc40b1583" providerId="ADAL" clId="{FAD9343C-6CE4-9641-BE67-D61E70A8405E}" dt="2021-11-17T06:12:57.181" v="6117" actId="20577"/>
          <ac:spMkLst>
            <pc:docMk/>
            <pc:sldMk cId="2914143047" sldId="487"/>
            <ac:spMk id="2" creationId="{C09B5DE4-D374-B943-A97D-DB07C71855E3}"/>
          </ac:spMkLst>
        </pc:spChg>
        <pc:spChg chg="mod">
          <ac:chgData name="Gu, Wenqiang" userId="251612ec-f89a-4676-a250-49ffc40b1583" providerId="ADAL" clId="{FAD9343C-6CE4-9641-BE67-D61E70A8405E}" dt="2021-11-22T14:41:38" v="59960" actId="20577"/>
          <ac:spMkLst>
            <pc:docMk/>
            <pc:sldMk cId="2914143047" sldId="487"/>
            <ac:spMk id="3" creationId="{07174A77-FDE8-B545-930F-09C3A0D7845A}"/>
          </ac:spMkLst>
        </pc:spChg>
        <pc:spChg chg="del">
          <ac:chgData name="Gu, Wenqiang" userId="251612ec-f89a-4676-a250-49ffc40b1583" providerId="ADAL" clId="{FAD9343C-6CE4-9641-BE67-D61E70A8405E}" dt="2021-11-17T16:19:57.129" v="8272"/>
          <ac:spMkLst>
            <pc:docMk/>
            <pc:sldMk cId="2914143047" sldId="487"/>
            <ac:spMk id="5" creationId="{4A177B5E-CB41-E04F-81D2-A474264AB86C}"/>
          </ac:spMkLst>
        </pc:spChg>
        <pc:spChg chg="add mod">
          <ac:chgData name="Gu, Wenqiang" userId="251612ec-f89a-4676-a250-49ffc40b1583" providerId="ADAL" clId="{FAD9343C-6CE4-9641-BE67-D61E70A8405E}" dt="2021-11-20T19:37:04.191" v="21250"/>
          <ac:spMkLst>
            <pc:docMk/>
            <pc:sldMk cId="2914143047" sldId="487"/>
            <ac:spMk id="5" creationId="{611DA614-6C6A-8A4E-AF5A-6EF2EB541FBC}"/>
          </ac:spMkLst>
        </pc:spChg>
        <pc:spChg chg="add mod">
          <ac:chgData name="Gu, Wenqiang" userId="251612ec-f89a-4676-a250-49ffc40b1583" providerId="ADAL" clId="{FAD9343C-6CE4-9641-BE67-D61E70A8405E}" dt="2021-11-22T03:25:29.738" v="58101" actId="1036"/>
          <ac:spMkLst>
            <pc:docMk/>
            <pc:sldMk cId="2914143047" sldId="487"/>
            <ac:spMk id="6" creationId="{57417BE7-C17E-C543-BC56-D5715A4851A5}"/>
          </ac:spMkLst>
        </pc:spChg>
        <pc:spChg chg="mod">
          <ac:chgData name="Gu, Wenqiang" userId="251612ec-f89a-4676-a250-49ffc40b1583" providerId="ADAL" clId="{FAD9343C-6CE4-9641-BE67-D61E70A8405E}" dt="2021-11-22T03:25:34.202" v="58105" actId="1036"/>
          <ac:spMkLst>
            <pc:docMk/>
            <pc:sldMk cId="2914143047" sldId="487"/>
            <ac:spMk id="8" creationId="{11B92907-7B38-2C4C-B440-5581DDCAE759}"/>
          </ac:spMkLst>
        </pc:spChg>
        <pc:spChg chg="add mod">
          <ac:chgData name="Gu, Wenqiang" userId="251612ec-f89a-4676-a250-49ffc40b1583" providerId="ADAL" clId="{FAD9343C-6CE4-9641-BE67-D61E70A8405E}" dt="2021-11-21T17:48:24.227" v="43620" actId="1076"/>
          <ac:spMkLst>
            <pc:docMk/>
            <pc:sldMk cId="2914143047" sldId="487"/>
            <ac:spMk id="9" creationId="{411B0452-97B2-6C45-B607-1457EDF7085A}"/>
          </ac:spMkLst>
        </pc:spChg>
        <pc:spChg chg="del">
          <ac:chgData name="Gu, Wenqiang" userId="251612ec-f89a-4676-a250-49ffc40b1583" providerId="ADAL" clId="{FAD9343C-6CE4-9641-BE67-D61E70A8405E}" dt="2021-11-17T16:19:57.129" v="8272"/>
          <ac:spMkLst>
            <pc:docMk/>
            <pc:sldMk cId="2914143047" sldId="487"/>
            <ac:spMk id="9" creationId="{4B59D26B-40A1-3345-A3EE-48E402BF8656}"/>
          </ac:spMkLst>
        </pc:spChg>
        <pc:picChg chg="mod">
          <ac:chgData name="Gu, Wenqiang" userId="251612ec-f89a-4676-a250-49ffc40b1583" providerId="ADAL" clId="{FAD9343C-6CE4-9641-BE67-D61E70A8405E}" dt="2021-11-22T03:25:26.721" v="58096" actId="1036"/>
          <ac:picMkLst>
            <pc:docMk/>
            <pc:sldMk cId="2914143047" sldId="487"/>
            <ac:picMk id="7" creationId="{CA0EA3D4-BD3F-4544-BE14-90D27A05A479}"/>
          </ac:picMkLst>
        </pc:picChg>
        <pc:picChg chg="mod">
          <ac:chgData name="Gu, Wenqiang" userId="251612ec-f89a-4676-a250-49ffc40b1583" providerId="ADAL" clId="{FAD9343C-6CE4-9641-BE67-D61E70A8405E}" dt="2021-11-22T03:25:23.469" v="58091" actId="1036"/>
          <ac:picMkLst>
            <pc:docMk/>
            <pc:sldMk cId="2914143047" sldId="487"/>
            <ac:picMk id="13" creationId="{C5B18260-824B-0C4C-BB8B-121890F11963}"/>
          </ac:picMkLst>
        </pc:picChg>
        <pc:picChg chg="mod">
          <ac:chgData name="Gu, Wenqiang" userId="251612ec-f89a-4676-a250-49ffc40b1583" providerId="ADAL" clId="{FAD9343C-6CE4-9641-BE67-D61E70A8405E}" dt="2021-11-22T03:25:20.605" v="58085" actId="1036"/>
          <ac:picMkLst>
            <pc:docMk/>
            <pc:sldMk cId="2914143047" sldId="487"/>
            <ac:picMk id="14" creationId="{5C41F1E0-876C-8B48-B662-D3270603F2D9}"/>
          </ac:picMkLst>
        </pc:picChg>
      </pc:sldChg>
      <pc:sldChg chg="delSp modSp add del ord">
        <pc:chgData name="Gu, Wenqiang" userId="251612ec-f89a-4676-a250-49ffc40b1583" providerId="ADAL" clId="{FAD9343C-6CE4-9641-BE67-D61E70A8405E}" dt="2021-11-20T15:46:22.763" v="19801" actId="2696"/>
        <pc:sldMkLst>
          <pc:docMk/>
          <pc:sldMk cId="3784586518" sldId="490"/>
        </pc:sldMkLst>
        <pc:spChg chg="mod">
          <ac:chgData name="Gu, Wenqiang" userId="251612ec-f89a-4676-a250-49ffc40b1583" providerId="ADAL" clId="{FAD9343C-6CE4-9641-BE67-D61E70A8405E}" dt="2021-11-20T15:26:09.604" v="19537"/>
          <ac:spMkLst>
            <pc:docMk/>
            <pc:sldMk cId="3784586518" sldId="490"/>
            <ac:spMk id="2" creationId="{EB72FEF8-F077-4867-BDD2-A442AE31E620}"/>
          </ac:spMkLst>
        </pc:spChg>
        <pc:spChg chg="del">
          <ac:chgData name="Gu, Wenqiang" userId="251612ec-f89a-4676-a250-49ffc40b1583" providerId="ADAL" clId="{FAD9343C-6CE4-9641-BE67-D61E70A8405E}" dt="2021-11-17T16:19:57.129" v="8272"/>
          <ac:spMkLst>
            <pc:docMk/>
            <pc:sldMk cId="3784586518" sldId="490"/>
            <ac:spMk id="7" creationId="{378BA2D7-67A6-964B-8717-D268C6560DF8}"/>
          </ac:spMkLst>
        </pc:spChg>
        <pc:spChg chg="del">
          <ac:chgData name="Gu, Wenqiang" userId="251612ec-f89a-4676-a250-49ffc40b1583" providerId="ADAL" clId="{FAD9343C-6CE4-9641-BE67-D61E70A8405E}" dt="2021-11-17T16:19:57.129" v="8272"/>
          <ac:spMkLst>
            <pc:docMk/>
            <pc:sldMk cId="3784586518" sldId="490"/>
            <ac:spMk id="8" creationId="{23630EF4-8F7C-D84E-A7B7-1DD0F3F3DA28}"/>
          </ac:spMkLst>
        </pc:spChg>
      </pc:sldChg>
      <pc:sldChg chg="add modNotesTx">
        <pc:chgData name="Gu, Wenqiang" userId="251612ec-f89a-4676-a250-49ffc40b1583" providerId="ADAL" clId="{FAD9343C-6CE4-9641-BE67-D61E70A8405E}" dt="2021-11-22T03:16:10.018" v="57301" actId="20577"/>
        <pc:sldMkLst>
          <pc:docMk/>
          <pc:sldMk cId="3627241380" sldId="514"/>
        </pc:sldMkLst>
      </pc:sldChg>
      <pc:sldChg chg="addSp delSp modSp add mod">
        <pc:chgData name="Gu, Wenqiang" userId="251612ec-f89a-4676-a250-49ffc40b1583" providerId="ADAL" clId="{FAD9343C-6CE4-9641-BE67-D61E70A8405E}" dt="2021-11-22T02:20:31.515" v="56137" actId="1076"/>
        <pc:sldMkLst>
          <pc:docMk/>
          <pc:sldMk cId="1997654630" sldId="516"/>
        </pc:sldMkLst>
        <pc:spChg chg="add mod">
          <ac:chgData name="Gu, Wenqiang" userId="251612ec-f89a-4676-a250-49ffc40b1583" providerId="ADAL" clId="{FAD9343C-6CE4-9641-BE67-D61E70A8405E}" dt="2021-11-20T19:37:04.191" v="21250"/>
          <ac:spMkLst>
            <pc:docMk/>
            <pc:sldMk cId="1997654630" sldId="516"/>
            <ac:spMk id="3" creationId="{087F9A5C-E5AB-4F41-A90A-555682236BB3}"/>
          </ac:spMkLst>
        </pc:spChg>
        <pc:spChg chg="del">
          <ac:chgData name="Gu, Wenqiang" userId="251612ec-f89a-4676-a250-49ffc40b1583" providerId="ADAL" clId="{FAD9343C-6CE4-9641-BE67-D61E70A8405E}" dt="2021-11-17T16:19:57.129" v="8272"/>
          <ac:spMkLst>
            <pc:docMk/>
            <pc:sldMk cId="1997654630" sldId="516"/>
            <ac:spMk id="3" creationId="{DF35927E-2234-4B49-B65B-F0349213D199}"/>
          </ac:spMkLst>
        </pc:spChg>
        <pc:spChg chg="add mod">
          <ac:chgData name="Gu, Wenqiang" userId="251612ec-f89a-4676-a250-49ffc40b1583" providerId="ADAL" clId="{FAD9343C-6CE4-9641-BE67-D61E70A8405E}" dt="2021-11-22T02:20:31.515" v="56137" actId="1076"/>
          <ac:spMkLst>
            <pc:docMk/>
            <pc:sldMk cId="1997654630" sldId="516"/>
            <ac:spMk id="5" creationId="{989718CF-57F9-A14D-8772-E0F11E4B753B}"/>
          </ac:spMkLst>
        </pc:spChg>
        <pc:spChg chg="del">
          <ac:chgData name="Gu, Wenqiang" userId="251612ec-f89a-4676-a250-49ffc40b1583" providerId="ADAL" clId="{FAD9343C-6CE4-9641-BE67-D61E70A8405E}" dt="2021-11-17T16:19:57.129" v="8272"/>
          <ac:spMkLst>
            <pc:docMk/>
            <pc:sldMk cId="1997654630" sldId="516"/>
            <ac:spMk id="5" creationId="{BC9A680C-52C2-435F-A4F3-E2618F1A5D71}"/>
          </ac:spMkLst>
        </pc:spChg>
      </pc:sldChg>
      <pc:sldChg chg="addSp delSp modSp add">
        <pc:chgData name="Gu, Wenqiang" userId="251612ec-f89a-4676-a250-49ffc40b1583" providerId="ADAL" clId="{FAD9343C-6CE4-9641-BE67-D61E70A8405E}" dt="2021-11-20T19:37:04.191" v="21250"/>
        <pc:sldMkLst>
          <pc:docMk/>
          <pc:sldMk cId="3334568126" sldId="517"/>
        </pc:sldMkLst>
        <pc:spChg chg="add mod">
          <ac:chgData name="Gu, Wenqiang" userId="251612ec-f89a-4676-a250-49ffc40b1583" providerId="ADAL" clId="{FAD9343C-6CE4-9641-BE67-D61E70A8405E}" dt="2021-11-20T19:37:04.191" v="21250"/>
          <ac:spMkLst>
            <pc:docMk/>
            <pc:sldMk cId="3334568126" sldId="517"/>
            <ac:spMk id="5" creationId="{B63AE75B-EC7D-D749-A4AE-7081BE1358DA}"/>
          </ac:spMkLst>
        </pc:spChg>
        <pc:spChg chg="del">
          <ac:chgData name="Gu, Wenqiang" userId="251612ec-f89a-4676-a250-49ffc40b1583" providerId="ADAL" clId="{FAD9343C-6CE4-9641-BE67-D61E70A8405E}" dt="2021-11-17T16:19:57.129" v="8272"/>
          <ac:spMkLst>
            <pc:docMk/>
            <pc:sldMk cId="3334568126" sldId="517"/>
            <ac:spMk id="5" creationId="{F164EE61-48BD-7543-AC26-59917736332F}"/>
          </ac:spMkLst>
        </pc:spChg>
        <pc:spChg chg="del">
          <ac:chgData name="Gu, Wenqiang" userId="251612ec-f89a-4676-a250-49ffc40b1583" providerId="ADAL" clId="{FAD9343C-6CE4-9641-BE67-D61E70A8405E}" dt="2021-11-17T16:19:57.129" v="8272"/>
          <ac:spMkLst>
            <pc:docMk/>
            <pc:sldMk cId="3334568126" sldId="517"/>
            <ac:spMk id="15" creationId="{CD66189F-E479-4021-BDEC-D680A343C48E}"/>
          </ac:spMkLst>
        </pc:spChg>
      </pc:sldChg>
      <pc:sldChg chg="addSp delSp modSp add mod modNotesTx">
        <pc:chgData name="Gu, Wenqiang" userId="251612ec-f89a-4676-a250-49ffc40b1583" providerId="ADAL" clId="{FAD9343C-6CE4-9641-BE67-D61E70A8405E}" dt="2021-11-22T03:42:13.482" v="58667" actId="113"/>
        <pc:sldMkLst>
          <pc:docMk/>
          <pc:sldMk cId="3264519986" sldId="518"/>
        </pc:sldMkLst>
        <pc:spChg chg="add mod">
          <ac:chgData name="Gu, Wenqiang" userId="251612ec-f89a-4676-a250-49ffc40b1583" providerId="ADAL" clId="{FAD9343C-6CE4-9641-BE67-D61E70A8405E}" dt="2021-11-20T19:37:04.191" v="21250"/>
          <ac:spMkLst>
            <pc:docMk/>
            <pc:sldMk cId="3264519986" sldId="518"/>
            <ac:spMk id="5" creationId="{81B469FB-B192-C442-893B-321F1329B8E0}"/>
          </ac:spMkLst>
        </pc:spChg>
        <pc:spChg chg="del">
          <ac:chgData name="Gu, Wenqiang" userId="251612ec-f89a-4676-a250-49ffc40b1583" providerId="ADAL" clId="{FAD9343C-6CE4-9641-BE67-D61E70A8405E}" dt="2021-11-17T16:19:57.129" v="8272"/>
          <ac:spMkLst>
            <pc:docMk/>
            <pc:sldMk cId="3264519986" sldId="518"/>
            <ac:spMk id="5" creationId="{F164EE61-48BD-7543-AC26-59917736332F}"/>
          </ac:spMkLst>
        </pc:spChg>
        <pc:spChg chg="del">
          <ac:chgData name="Gu, Wenqiang" userId="251612ec-f89a-4676-a250-49ffc40b1583" providerId="ADAL" clId="{FAD9343C-6CE4-9641-BE67-D61E70A8405E}" dt="2021-11-17T16:19:57.129" v="8272"/>
          <ac:spMkLst>
            <pc:docMk/>
            <pc:sldMk cId="3264519986" sldId="518"/>
            <ac:spMk id="15" creationId="{CD66189F-E479-4021-BDEC-D680A343C48E}"/>
          </ac:spMkLst>
        </pc:spChg>
        <pc:spChg chg="mod">
          <ac:chgData name="Gu, Wenqiang" userId="251612ec-f89a-4676-a250-49ffc40b1583" providerId="ADAL" clId="{FAD9343C-6CE4-9641-BE67-D61E70A8405E}" dt="2021-11-22T03:42:13.482" v="58667" actId="113"/>
          <ac:spMkLst>
            <pc:docMk/>
            <pc:sldMk cId="3264519986" sldId="518"/>
            <ac:spMk id="20" creationId="{A456CC30-AB35-4F7C-A34D-AC86F47DCE31}"/>
          </ac:spMkLst>
        </pc:spChg>
      </pc:sldChg>
      <pc:sldChg chg="addSp delSp modSp add mod modNotesTx">
        <pc:chgData name="Gu, Wenqiang" userId="251612ec-f89a-4676-a250-49ffc40b1583" providerId="ADAL" clId="{FAD9343C-6CE4-9641-BE67-D61E70A8405E}" dt="2021-11-22T05:15:49.327" v="59670" actId="20577"/>
        <pc:sldMkLst>
          <pc:docMk/>
          <pc:sldMk cId="2912051454" sldId="519"/>
        </pc:sldMkLst>
        <pc:spChg chg="add mod">
          <ac:chgData name="Gu, Wenqiang" userId="251612ec-f89a-4676-a250-49ffc40b1583" providerId="ADAL" clId="{FAD9343C-6CE4-9641-BE67-D61E70A8405E}" dt="2021-11-20T19:37:04.191" v="21250"/>
          <ac:spMkLst>
            <pc:docMk/>
            <pc:sldMk cId="2912051454" sldId="519"/>
            <ac:spMk id="4" creationId="{C2835875-13D6-8747-9443-3B841C8B2E08}"/>
          </ac:spMkLst>
        </pc:spChg>
        <pc:spChg chg="del">
          <ac:chgData name="Gu, Wenqiang" userId="251612ec-f89a-4676-a250-49ffc40b1583" providerId="ADAL" clId="{FAD9343C-6CE4-9641-BE67-D61E70A8405E}" dt="2021-11-17T16:19:57.129" v="8272"/>
          <ac:spMkLst>
            <pc:docMk/>
            <pc:sldMk cId="2912051454" sldId="519"/>
            <ac:spMk id="5" creationId="{F164EE61-48BD-7543-AC26-59917736332F}"/>
          </ac:spMkLst>
        </pc:spChg>
        <pc:spChg chg="del">
          <ac:chgData name="Gu, Wenqiang" userId="251612ec-f89a-4676-a250-49ffc40b1583" providerId="ADAL" clId="{FAD9343C-6CE4-9641-BE67-D61E70A8405E}" dt="2021-11-17T16:19:57.129" v="8272"/>
          <ac:spMkLst>
            <pc:docMk/>
            <pc:sldMk cId="2912051454" sldId="519"/>
            <ac:spMk id="15" creationId="{CD66189F-E479-4021-BDEC-D680A343C48E}"/>
          </ac:spMkLst>
        </pc:spChg>
        <pc:spChg chg="mod">
          <ac:chgData name="Gu, Wenqiang" userId="251612ec-f89a-4676-a250-49ffc40b1583" providerId="ADAL" clId="{FAD9343C-6CE4-9641-BE67-D61E70A8405E}" dt="2021-11-22T03:41:55.702" v="58662" actId="113"/>
          <ac:spMkLst>
            <pc:docMk/>
            <pc:sldMk cId="2912051454" sldId="519"/>
            <ac:spMk id="20" creationId="{A456CC30-AB35-4F7C-A34D-AC86F47DCE31}"/>
          </ac:spMkLst>
        </pc:spChg>
      </pc:sldChg>
      <pc:sldChg chg="addSp modSp add del">
        <pc:chgData name="Gu, Wenqiang" userId="251612ec-f89a-4676-a250-49ffc40b1583" providerId="ADAL" clId="{FAD9343C-6CE4-9641-BE67-D61E70A8405E}" dt="2021-11-21T05:48:48.876" v="42011" actId="2696"/>
        <pc:sldMkLst>
          <pc:docMk/>
          <pc:sldMk cId="544930724" sldId="521"/>
        </pc:sldMkLst>
        <pc:spChg chg="add mod">
          <ac:chgData name="Gu, Wenqiang" userId="251612ec-f89a-4676-a250-49ffc40b1583" providerId="ADAL" clId="{FAD9343C-6CE4-9641-BE67-D61E70A8405E}" dt="2021-11-20T19:37:04.191" v="21250"/>
          <ac:spMkLst>
            <pc:docMk/>
            <pc:sldMk cId="544930724" sldId="521"/>
            <ac:spMk id="5" creationId="{73C44175-8013-514E-A53D-8C721AC62F92}"/>
          </ac:spMkLst>
        </pc:spChg>
      </pc:sldChg>
      <pc:sldChg chg="delSp add del">
        <pc:chgData name="Gu, Wenqiang" userId="251612ec-f89a-4676-a250-49ffc40b1583" providerId="ADAL" clId="{FAD9343C-6CE4-9641-BE67-D61E70A8405E}" dt="2021-11-20T15:28:19.731" v="19545" actId="2696"/>
        <pc:sldMkLst>
          <pc:docMk/>
          <pc:sldMk cId="2513147851" sldId="521"/>
        </pc:sldMkLst>
        <pc:spChg chg="del">
          <ac:chgData name="Gu, Wenqiang" userId="251612ec-f89a-4676-a250-49ffc40b1583" providerId="ADAL" clId="{FAD9343C-6CE4-9641-BE67-D61E70A8405E}" dt="2021-11-17T16:19:57.129" v="8272"/>
          <ac:spMkLst>
            <pc:docMk/>
            <pc:sldMk cId="2513147851" sldId="521"/>
            <ac:spMk id="5" creationId="{5E6FBC31-D8E8-BC43-8CFD-34CECC26BA19}"/>
          </ac:spMkLst>
        </pc:spChg>
        <pc:spChg chg="del">
          <ac:chgData name="Gu, Wenqiang" userId="251612ec-f89a-4676-a250-49ffc40b1583" providerId="ADAL" clId="{FAD9343C-6CE4-9641-BE67-D61E70A8405E}" dt="2021-11-17T16:19:57.129" v="8272"/>
          <ac:spMkLst>
            <pc:docMk/>
            <pc:sldMk cId="2513147851" sldId="521"/>
            <ac:spMk id="23" creationId="{DFA77E80-8B15-6040-A06F-2D5E034D164C}"/>
          </ac:spMkLst>
        </pc:spChg>
      </pc:sldChg>
      <pc:sldChg chg="addSp modSp add mod modNotesTx">
        <pc:chgData name="Gu, Wenqiang" userId="251612ec-f89a-4676-a250-49ffc40b1583" providerId="ADAL" clId="{FAD9343C-6CE4-9641-BE67-D61E70A8405E}" dt="2021-11-22T05:12:10.439" v="59628" actId="20577"/>
        <pc:sldMkLst>
          <pc:docMk/>
          <pc:sldMk cId="3649496359" sldId="521"/>
        </pc:sldMkLst>
        <pc:spChg chg="add mod">
          <ac:chgData name="Gu, Wenqiang" userId="251612ec-f89a-4676-a250-49ffc40b1583" providerId="ADAL" clId="{FAD9343C-6CE4-9641-BE67-D61E70A8405E}" dt="2021-11-22T03:51:56.861" v="59076" actId="1076"/>
          <ac:spMkLst>
            <pc:docMk/>
            <pc:sldMk cId="3649496359" sldId="521"/>
            <ac:spMk id="9" creationId="{0D9243F2-6289-9648-941A-66FBDF68F1F2}"/>
          </ac:spMkLst>
        </pc:spChg>
        <pc:spChg chg="mod">
          <ac:chgData name="Gu, Wenqiang" userId="251612ec-f89a-4676-a250-49ffc40b1583" providerId="ADAL" clId="{FAD9343C-6CE4-9641-BE67-D61E70A8405E}" dt="2021-11-22T03:51:45.211" v="59067" actId="1076"/>
          <ac:spMkLst>
            <pc:docMk/>
            <pc:sldMk cId="3649496359" sldId="521"/>
            <ac:spMk id="14" creationId="{4BE99AED-F49E-FB47-879C-5E32195A8830}"/>
          </ac:spMkLst>
        </pc:spChg>
        <pc:spChg chg="add mod">
          <ac:chgData name="Gu, Wenqiang" userId="251612ec-f89a-4676-a250-49ffc40b1583" providerId="ADAL" clId="{FAD9343C-6CE4-9641-BE67-D61E70A8405E}" dt="2021-11-22T03:53:02.028" v="59116" actId="14100"/>
          <ac:spMkLst>
            <pc:docMk/>
            <pc:sldMk cId="3649496359" sldId="521"/>
            <ac:spMk id="19" creationId="{445BE25C-C560-B44D-9837-77E00C829960}"/>
          </ac:spMkLst>
        </pc:spChg>
        <pc:cxnChg chg="add">
          <ac:chgData name="Gu, Wenqiang" userId="251612ec-f89a-4676-a250-49ffc40b1583" providerId="ADAL" clId="{FAD9343C-6CE4-9641-BE67-D61E70A8405E}" dt="2021-11-22T03:52:05.116" v="59077" actId="11529"/>
          <ac:cxnSpMkLst>
            <pc:docMk/>
            <pc:sldMk cId="3649496359" sldId="521"/>
            <ac:cxnSpMk id="18" creationId="{C2B7D70E-36FF-C149-B854-8A444F14DA4A}"/>
          </ac:cxnSpMkLst>
        </pc:cxnChg>
        <pc:cxnChg chg="add mod">
          <ac:chgData name="Gu, Wenqiang" userId="251612ec-f89a-4676-a250-49ffc40b1583" providerId="ADAL" clId="{FAD9343C-6CE4-9641-BE67-D61E70A8405E}" dt="2021-11-22T03:53:08.302" v="59117" actId="14100"/>
          <ac:cxnSpMkLst>
            <pc:docMk/>
            <pc:sldMk cId="3649496359" sldId="521"/>
            <ac:cxnSpMk id="21" creationId="{06EE17D7-F64A-8844-8FBC-2D821030F890}"/>
          </ac:cxnSpMkLst>
        </pc:cxnChg>
      </pc:sldChg>
      <pc:sldChg chg="add del">
        <pc:chgData name="Gu, Wenqiang" userId="251612ec-f89a-4676-a250-49ffc40b1583" providerId="ADAL" clId="{FAD9343C-6CE4-9641-BE67-D61E70A8405E}" dt="2021-11-19T20:24:50.970" v="15085" actId="2696"/>
        <pc:sldMkLst>
          <pc:docMk/>
          <pc:sldMk cId="2137012682" sldId="526"/>
        </pc:sldMkLst>
      </pc:sldChg>
      <pc:sldChg chg="addSp delSp modSp mod modNotesTx">
        <pc:chgData name="Gu, Wenqiang" userId="251612ec-f89a-4676-a250-49ffc40b1583" providerId="ADAL" clId="{FAD9343C-6CE4-9641-BE67-D61E70A8405E}" dt="2021-11-22T02:45:23.193" v="56246" actId="1076"/>
        <pc:sldMkLst>
          <pc:docMk/>
          <pc:sldMk cId="1876149764" sldId="544"/>
        </pc:sldMkLst>
        <pc:spChg chg="mod">
          <ac:chgData name="Gu, Wenqiang" userId="251612ec-f89a-4676-a250-49ffc40b1583" providerId="ADAL" clId="{FAD9343C-6CE4-9641-BE67-D61E70A8405E}" dt="2021-11-22T02:43:30.409" v="56228" actId="2711"/>
          <ac:spMkLst>
            <pc:docMk/>
            <pc:sldMk cId="1876149764" sldId="544"/>
            <ac:spMk id="2" creationId="{9DAD0D56-7A25-BC46-91E9-ACCB3BFACF46}"/>
          </ac:spMkLst>
        </pc:spChg>
        <pc:spChg chg="add mod">
          <ac:chgData name="Gu, Wenqiang" userId="251612ec-f89a-4676-a250-49ffc40b1583" providerId="ADAL" clId="{FAD9343C-6CE4-9641-BE67-D61E70A8405E}" dt="2021-11-20T19:37:04.191" v="21250"/>
          <ac:spMkLst>
            <pc:docMk/>
            <pc:sldMk cId="1876149764" sldId="544"/>
            <ac:spMk id="3" creationId="{69B68AD8-D939-484D-BBCA-55196D09A8A8}"/>
          </ac:spMkLst>
        </pc:spChg>
        <pc:spChg chg="mod">
          <ac:chgData name="Gu, Wenqiang" userId="251612ec-f89a-4676-a250-49ffc40b1583" providerId="ADAL" clId="{FAD9343C-6CE4-9641-BE67-D61E70A8405E}" dt="2021-11-22T02:43:50.991" v="56230"/>
          <ac:spMkLst>
            <pc:docMk/>
            <pc:sldMk cId="1876149764" sldId="544"/>
            <ac:spMk id="13" creationId="{7629F5A8-E4AE-8A46-8FB3-6BE376370813}"/>
          </ac:spMkLst>
        </pc:spChg>
        <pc:spChg chg="mod">
          <ac:chgData name="Gu, Wenqiang" userId="251612ec-f89a-4676-a250-49ffc40b1583" providerId="ADAL" clId="{FAD9343C-6CE4-9641-BE67-D61E70A8405E}" dt="2021-11-22T02:43:50.991" v="56230"/>
          <ac:spMkLst>
            <pc:docMk/>
            <pc:sldMk cId="1876149764" sldId="544"/>
            <ac:spMk id="14" creationId="{20705827-23A0-E640-BC5C-505AACFFAFCE}"/>
          </ac:spMkLst>
        </pc:spChg>
        <pc:spChg chg="mod">
          <ac:chgData name="Gu, Wenqiang" userId="251612ec-f89a-4676-a250-49ffc40b1583" providerId="ADAL" clId="{FAD9343C-6CE4-9641-BE67-D61E70A8405E}" dt="2021-11-22T02:43:50.991" v="56230"/>
          <ac:spMkLst>
            <pc:docMk/>
            <pc:sldMk cId="1876149764" sldId="544"/>
            <ac:spMk id="15" creationId="{DABCEE4A-D23F-6144-A771-6D3A91B74EA7}"/>
          </ac:spMkLst>
        </pc:spChg>
        <pc:spChg chg="mod">
          <ac:chgData name="Gu, Wenqiang" userId="251612ec-f89a-4676-a250-49ffc40b1583" providerId="ADAL" clId="{FAD9343C-6CE4-9641-BE67-D61E70A8405E}" dt="2021-11-22T02:43:50.991" v="56230"/>
          <ac:spMkLst>
            <pc:docMk/>
            <pc:sldMk cId="1876149764" sldId="544"/>
            <ac:spMk id="16" creationId="{D0CA3B12-9FDE-9249-B54B-992B4006A6A4}"/>
          </ac:spMkLst>
        </pc:spChg>
        <pc:spChg chg="mod">
          <ac:chgData name="Gu, Wenqiang" userId="251612ec-f89a-4676-a250-49ffc40b1583" providerId="ADAL" clId="{FAD9343C-6CE4-9641-BE67-D61E70A8405E}" dt="2021-11-22T02:43:50.991" v="56230"/>
          <ac:spMkLst>
            <pc:docMk/>
            <pc:sldMk cId="1876149764" sldId="544"/>
            <ac:spMk id="17" creationId="{E45C35B4-333B-B747-B111-A524ECF46616}"/>
          </ac:spMkLst>
        </pc:spChg>
        <pc:spChg chg="mod">
          <ac:chgData name="Gu, Wenqiang" userId="251612ec-f89a-4676-a250-49ffc40b1583" providerId="ADAL" clId="{FAD9343C-6CE4-9641-BE67-D61E70A8405E}" dt="2021-11-22T02:43:50.991" v="56230"/>
          <ac:spMkLst>
            <pc:docMk/>
            <pc:sldMk cId="1876149764" sldId="544"/>
            <ac:spMk id="18" creationId="{C2FE985D-72D7-E14A-B611-3CB153F6C321}"/>
          </ac:spMkLst>
        </pc:spChg>
        <pc:spChg chg="mod">
          <ac:chgData name="Gu, Wenqiang" userId="251612ec-f89a-4676-a250-49ffc40b1583" providerId="ADAL" clId="{FAD9343C-6CE4-9641-BE67-D61E70A8405E}" dt="2021-11-22T02:43:50.991" v="56230"/>
          <ac:spMkLst>
            <pc:docMk/>
            <pc:sldMk cId="1876149764" sldId="544"/>
            <ac:spMk id="19" creationId="{860949A7-CD1F-1D40-A57D-831841C2E75F}"/>
          </ac:spMkLst>
        </pc:spChg>
        <pc:spChg chg="mod">
          <ac:chgData name="Gu, Wenqiang" userId="251612ec-f89a-4676-a250-49ffc40b1583" providerId="ADAL" clId="{FAD9343C-6CE4-9641-BE67-D61E70A8405E}" dt="2021-11-22T02:43:50.991" v="56230"/>
          <ac:spMkLst>
            <pc:docMk/>
            <pc:sldMk cId="1876149764" sldId="544"/>
            <ac:spMk id="20" creationId="{E48F24ED-D296-8844-A04A-9A5D23DC1A74}"/>
          </ac:spMkLst>
        </pc:spChg>
        <pc:spChg chg="mod">
          <ac:chgData name="Gu, Wenqiang" userId="251612ec-f89a-4676-a250-49ffc40b1583" providerId="ADAL" clId="{FAD9343C-6CE4-9641-BE67-D61E70A8405E}" dt="2021-11-22T02:43:50.991" v="56230"/>
          <ac:spMkLst>
            <pc:docMk/>
            <pc:sldMk cId="1876149764" sldId="544"/>
            <ac:spMk id="21" creationId="{A3849B6B-3976-8A42-A54D-9A2ADEBA994E}"/>
          </ac:spMkLst>
        </pc:spChg>
        <pc:spChg chg="mod">
          <ac:chgData name="Gu, Wenqiang" userId="251612ec-f89a-4676-a250-49ffc40b1583" providerId="ADAL" clId="{FAD9343C-6CE4-9641-BE67-D61E70A8405E}" dt="2021-11-22T02:44:56.453" v="56242" actId="1076"/>
          <ac:spMkLst>
            <pc:docMk/>
            <pc:sldMk cId="1876149764" sldId="544"/>
            <ac:spMk id="22" creationId="{68C15C0C-8C70-4644-B947-BE8B41ED7812}"/>
          </ac:spMkLst>
        </pc:spChg>
        <pc:spChg chg="mod">
          <ac:chgData name="Gu, Wenqiang" userId="251612ec-f89a-4676-a250-49ffc40b1583" providerId="ADAL" clId="{FAD9343C-6CE4-9641-BE67-D61E70A8405E}" dt="2021-11-22T02:44:25.160" v="56234" actId="1076"/>
          <ac:spMkLst>
            <pc:docMk/>
            <pc:sldMk cId="1876149764" sldId="544"/>
            <ac:spMk id="23" creationId="{D77157DE-0846-9D42-AFAC-82911281BE1D}"/>
          </ac:spMkLst>
        </pc:spChg>
        <pc:spChg chg="mod">
          <ac:chgData name="Gu, Wenqiang" userId="251612ec-f89a-4676-a250-49ffc40b1583" providerId="ADAL" clId="{FAD9343C-6CE4-9641-BE67-D61E70A8405E}" dt="2021-11-22T02:45:01.619" v="56243" actId="1076"/>
          <ac:spMkLst>
            <pc:docMk/>
            <pc:sldMk cId="1876149764" sldId="544"/>
            <ac:spMk id="24" creationId="{DA83B191-7A1D-F740-AFDA-656A04AA09FE}"/>
          </ac:spMkLst>
        </pc:spChg>
        <pc:grpChg chg="add mod">
          <ac:chgData name="Gu, Wenqiang" userId="251612ec-f89a-4676-a250-49ffc40b1583" providerId="ADAL" clId="{FAD9343C-6CE4-9641-BE67-D61E70A8405E}" dt="2021-11-22T02:45:23.193" v="56246" actId="1076"/>
          <ac:grpSpMkLst>
            <pc:docMk/>
            <pc:sldMk cId="1876149764" sldId="544"/>
            <ac:grpSpMk id="9" creationId="{4F26F231-7012-5240-A615-F7C207B4992D}"/>
          </ac:grpSpMkLst>
        </pc:grpChg>
        <pc:graphicFrameChg chg="del">
          <ac:chgData name="Gu, Wenqiang" userId="251612ec-f89a-4676-a250-49ffc40b1583" providerId="ADAL" clId="{FAD9343C-6CE4-9641-BE67-D61E70A8405E}" dt="2021-11-22T02:45:18.992" v="56245" actId="478"/>
          <ac:graphicFrameMkLst>
            <pc:docMk/>
            <pc:sldMk cId="1876149764" sldId="544"/>
            <ac:graphicFrameMk id="5" creationId="{35EC0CE4-0A11-1349-A97A-5FECBC05F9FA}"/>
          </ac:graphicFrameMkLst>
        </pc:graphicFrameChg>
      </pc:sldChg>
      <pc:sldChg chg="addSp modSp del mod">
        <pc:chgData name="Gu, Wenqiang" userId="251612ec-f89a-4676-a250-49ffc40b1583" providerId="ADAL" clId="{FAD9343C-6CE4-9641-BE67-D61E70A8405E}" dt="2021-11-20T23:16:48.883" v="36600" actId="2696"/>
        <pc:sldMkLst>
          <pc:docMk/>
          <pc:sldMk cId="355895459" sldId="545"/>
        </pc:sldMkLst>
        <pc:spChg chg="mod">
          <ac:chgData name="Gu, Wenqiang" userId="251612ec-f89a-4676-a250-49ffc40b1583" providerId="ADAL" clId="{FAD9343C-6CE4-9641-BE67-D61E70A8405E}" dt="2021-11-19T19:01:04.425" v="14570" actId="20577"/>
          <ac:spMkLst>
            <pc:docMk/>
            <pc:sldMk cId="355895459" sldId="545"/>
            <ac:spMk id="2" creationId="{F53C49AD-F2B6-5545-BF39-911FDA367FA7}"/>
          </ac:spMkLst>
        </pc:spChg>
        <pc:spChg chg="add mod">
          <ac:chgData name="Gu, Wenqiang" userId="251612ec-f89a-4676-a250-49ffc40b1583" providerId="ADAL" clId="{FAD9343C-6CE4-9641-BE67-D61E70A8405E}" dt="2021-11-20T19:37:04.191" v="21250"/>
          <ac:spMkLst>
            <pc:docMk/>
            <pc:sldMk cId="355895459" sldId="545"/>
            <ac:spMk id="3" creationId="{6CEF9238-81D2-8E42-ADC5-0968B6772F19}"/>
          </ac:spMkLst>
        </pc:spChg>
      </pc:sldChg>
      <pc:sldChg chg="add del">
        <pc:chgData name="Gu, Wenqiang" userId="251612ec-f89a-4676-a250-49ffc40b1583" providerId="ADAL" clId="{FAD9343C-6CE4-9641-BE67-D61E70A8405E}" dt="2021-11-20T23:17:21.178" v="36602" actId="2696"/>
        <pc:sldMkLst>
          <pc:docMk/>
          <pc:sldMk cId="548400377" sldId="545"/>
        </pc:sldMkLst>
      </pc:sldChg>
      <pc:sldChg chg="add modNotesTx">
        <pc:chgData name="Gu, Wenqiang" userId="251612ec-f89a-4676-a250-49ffc40b1583" providerId="ADAL" clId="{FAD9343C-6CE4-9641-BE67-D61E70A8405E}" dt="2021-11-22T16:12:54.362" v="60019" actId="20577"/>
        <pc:sldMkLst>
          <pc:docMk/>
          <pc:sldMk cId="2791506944" sldId="545"/>
        </pc:sldMkLst>
      </pc:sldChg>
      <pc:sldChg chg="add del ord">
        <pc:chgData name="Gu, Wenqiang" userId="251612ec-f89a-4676-a250-49ffc40b1583" providerId="ADAL" clId="{FAD9343C-6CE4-9641-BE67-D61E70A8405E}" dt="2021-11-17T06:04:05.416" v="5996" actId="2696"/>
        <pc:sldMkLst>
          <pc:docMk/>
          <pc:sldMk cId="1502892810" sldId="546"/>
        </pc:sldMkLst>
      </pc:sldChg>
      <pc:sldChg chg="modSp new del mod">
        <pc:chgData name="Gu, Wenqiang" userId="251612ec-f89a-4676-a250-49ffc40b1583" providerId="ADAL" clId="{FAD9343C-6CE4-9641-BE67-D61E70A8405E}" dt="2021-11-16T15:33:18.666" v="1050" actId="2696"/>
        <pc:sldMkLst>
          <pc:docMk/>
          <pc:sldMk cId="2568956746" sldId="547"/>
        </pc:sldMkLst>
        <pc:spChg chg="mod">
          <ac:chgData name="Gu, Wenqiang" userId="251612ec-f89a-4676-a250-49ffc40b1583" providerId="ADAL" clId="{FAD9343C-6CE4-9641-BE67-D61E70A8405E}" dt="2021-11-16T15:30:08.217" v="930" actId="20577"/>
          <ac:spMkLst>
            <pc:docMk/>
            <pc:sldMk cId="2568956746" sldId="547"/>
            <ac:spMk id="2" creationId="{176054B4-84F4-E541-9450-4BA94ABE2AAF}"/>
          </ac:spMkLst>
        </pc:spChg>
      </pc:sldChg>
      <pc:sldChg chg="addSp modSp add del mod">
        <pc:chgData name="Gu, Wenqiang" userId="251612ec-f89a-4676-a250-49ffc40b1583" providerId="ADAL" clId="{FAD9343C-6CE4-9641-BE67-D61E70A8405E}" dt="2021-11-17T06:26:43.672" v="6270" actId="2696"/>
        <pc:sldMkLst>
          <pc:docMk/>
          <pc:sldMk cId="1799545291" sldId="548"/>
        </pc:sldMkLst>
        <pc:spChg chg="mod">
          <ac:chgData name="Gu, Wenqiang" userId="251612ec-f89a-4676-a250-49ffc40b1583" providerId="ADAL" clId="{FAD9343C-6CE4-9641-BE67-D61E70A8405E}" dt="2021-11-16T15:32:00.505" v="1039" actId="20577"/>
          <ac:spMkLst>
            <pc:docMk/>
            <pc:sldMk cId="1799545291" sldId="548"/>
            <ac:spMk id="2" creationId="{E6ACA052-08F5-B940-8B54-FE79982542BE}"/>
          </ac:spMkLst>
        </pc:spChg>
        <pc:picChg chg="add">
          <ac:chgData name="Gu, Wenqiang" userId="251612ec-f89a-4676-a250-49ffc40b1583" providerId="ADAL" clId="{FAD9343C-6CE4-9641-BE67-D61E70A8405E}" dt="2021-11-17T06:14:57.432" v="6151"/>
          <ac:picMkLst>
            <pc:docMk/>
            <pc:sldMk cId="1799545291" sldId="548"/>
            <ac:picMk id="6" creationId="{403CC727-27CB-E94F-88E5-885D4A6B439A}"/>
          </ac:picMkLst>
        </pc:picChg>
      </pc:sldChg>
      <pc:sldChg chg="addSp modSp add del mod">
        <pc:chgData name="Gu, Wenqiang" userId="251612ec-f89a-4676-a250-49ffc40b1583" providerId="ADAL" clId="{FAD9343C-6CE4-9641-BE67-D61E70A8405E}" dt="2021-11-17T06:28:28.937" v="6307" actId="2696"/>
        <pc:sldMkLst>
          <pc:docMk/>
          <pc:sldMk cId="246118817" sldId="549"/>
        </pc:sldMkLst>
        <pc:spChg chg="mod">
          <ac:chgData name="Gu, Wenqiang" userId="251612ec-f89a-4676-a250-49ffc40b1583" providerId="ADAL" clId="{FAD9343C-6CE4-9641-BE67-D61E70A8405E}" dt="2021-11-16T15:32:03.493" v="1043" actId="20577"/>
          <ac:spMkLst>
            <pc:docMk/>
            <pc:sldMk cId="246118817" sldId="549"/>
            <ac:spMk id="2" creationId="{E6ACA052-08F5-B940-8B54-FE79982542BE}"/>
          </ac:spMkLst>
        </pc:spChg>
        <pc:picChg chg="add">
          <ac:chgData name="Gu, Wenqiang" userId="251612ec-f89a-4676-a250-49ffc40b1583" providerId="ADAL" clId="{FAD9343C-6CE4-9641-BE67-D61E70A8405E}" dt="2021-11-17T06:15:15.277" v="6152"/>
          <ac:picMkLst>
            <pc:docMk/>
            <pc:sldMk cId="246118817" sldId="549"/>
            <ac:picMk id="6" creationId="{0B2ABF89-1B6F-D840-A9BA-00C5E2E8E714}"/>
          </ac:picMkLst>
        </pc:picChg>
      </pc:sldChg>
      <pc:sldChg chg="modSp add del mod">
        <pc:chgData name="Gu, Wenqiang" userId="251612ec-f89a-4676-a250-49ffc40b1583" providerId="ADAL" clId="{FAD9343C-6CE4-9641-BE67-D61E70A8405E}" dt="2021-11-17T06:17:19.635" v="6154" actId="2696"/>
        <pc:sldMkLst>
          <pc:docMk/>
          <pc:sldMk cId="2150145761" sldId="550"/>
        </pc:sldMkLst>
        <pc:spChg chg="mod">
          <ac:chgData name="Gu, Wenqiang" userId="251612ec-f89a-4676-a250-49ffc40b1583" providerId="ADAL" clId="{FAD9343C-6CE4-9641-BE67-D61E70A8405E}" dt="2021-11-16T15:32:06.096" v="1045" actId="20577"/>
          <ac:spMkLst>
            <pc:docMk/>
            <pc:sldMk cId="2150145761" sldId="550"/>
            <ac:spMk id="2" creationId="{E6ACA052-08F5-B940-8B54-FE79982542BE}"/>
          </ac:spMkLst>
        </pc:spChg>
      </pc:sldChg>
      <pc:sldChg chg="addSp delSp modSp add del mod ord">
        <pc:chgData name="Gu, Wenqiang" userId="251612ec-f89a-4676-a250-49ffc40b1583" providerId="ADAL" clId="{FAD9343C-6CE4-9641-BE67-D61E70A8405E}" dt="2021-11-22T02:24:12.955" v="56150" actId="2696"/>
        <pc:sldMkLst>
          <pc:docMk/>
          <pc:sldMk cId="1415179960" sldId="551"/>
        </pc:sldMkLst>
        <pc:spChg chg="mod">
          <ac:chgData name="Gu, Wenqiang" userId="251612ec-f89a-4676-a250-49ffc40b1583" providerId="ADAL" clId="{FAD9343C-6CE4-9641-BE67-D61E70A8405E}" dt="2021-11-17T16:25:52.712" v="8455" actId="113"/>
          <ac:spMkLst>
            <pc:docMk/>
            <pc:sldMk cId="1415179960" sldId="551"/>
            <ac:spMk id="3" creationId="{40BCA37E-0A36-40F1-BF89-5C708F27EDA0}"/>
          </ac:spMkLst>
        </pc:spChg>
        <pc:spChg chg="add mod">
          <ac:chgData name="Gu, Wenqiang" userId="251612ec-f89a-4676-a250-49ffc40b1583" providerId="ADAL" clId="{FAD9343C-6CE4-9641-BE67-D61E70A8405E}" dt="2021-11-20T19:37:04.191" v="21250"/>
          <ac:spMkLst>
            <pc:docMk/>
            <pc:sldMk cId="1415179960" sldId="551"/>
            <ac:spMk id="5" creationId="{5121BD8E-E501-E042-971C-3A0EB929B284}"/>
          </ac:spMkLst>
        </pc:spChg>
        <pc:spChg chg="del">
          <ac:chgData name="Gu, Wenqiang" userId="251612ec-f89a-4676-a250-49ffc40b1583" providerId="ADAL" clId="{FAD9343C-6CE4-9641-BE67-D61E70A8405E}" dt="2021-11-17T16:19:57.129" v="8272"/>
          <ac:spMkLst>
            <pc:docMk/>
            <pc:sldMk cId="1415179960" sldId="551"/>
            <ac:spMk id="5" creationId="{DE0343C5-E7FF-44BD-81D9-776CDC876EDE}"/>
          </ac:spMkLst>
        </pc:spChg>
        <pc:spChg chg="del">
          <ac:chgData name="Gu, Wenqiang" userId="251612ec-f89a-4676-a250-49ffc40b1583" providerId="ADAL" clId="{FAD9343C-6CE4-9641-BE67-D61E70A8405E}" dt="2021-11-17T16:19:57.129" v="8272"/>
          <ac:spMkLst>
            <pc:docMk/>
            <pc:sldMk cId="1415179960" sldId="551"/>
            <ac:spMk id="7" creationId="{BA0AA731-75FE-F34F-BF83-4D38CB4F2339}"/>
          </ac:spMkLst>
        </pc:spChg>
      </pc:sldChg>
      <pc:sldChg chg="add del">
        <pc:chgData name="Gu, Wenqiang" userId="251612ec-f89a-4676-a250-49ffc40b1583" providerId="ADAL" clId="{FAD9343C-6CE4-9641-BE67-D61E70A8405E}" dt="2021-11-16T15:33:43.343" v="1054" actId="2696"/>
        <pc:sldMkLst>
          <pc:docMk/>
          <pc:sldMk cId="4168467320" sldId="551"/>
        </pc:sldMkLst>
      </pc:sldChg>
      <pc:sldChg chg="add del">
        <pc:chgData name="Gu, Wenqiang" userId="251612ec-f89a-4676-a250-49ffc40b1583" providerId="ADAL" clId="{FAD9343C-6CE4-9641-BE67-D61E70A8405E}" dt="2021-11-16T15:33:43.985" v="1055" actId="2696"/>
        <pc:sldMkLst>
          <pc:docMk/>
          <pc:sldMk cId="1879122689" sldId="552"/>
        </pc:sldMkLst>
      </pc:sldChg>
      <pc:sldChg chg="addSp delSp modSp add mod modNotesTx">
        <pc:chgData name="Gu, Wenqiang" userId="251612ec-f89a-4676-a250-49ffc40b1583" providerId="ADAL" clId="{FAD9343C-6CE4-9641-BE67-D61E70A8405E}" dt="2021-11-22T03:42:55.884" v="58714" actId="20577"/>
        <pc:sldMkLst>
          <pc:docMk/>
          <pc:sldMk cId="2379078232" sldId="552"/>
        </pc:sldMkLst>
        <pc:spChg chg="mod">
          <ac:chgData name="Gu, Wenqiang" userId="251612ec-f89a-4676-a250-49ffc40b1583" providerId="ADAL" clId="{FAD9343C-6CE4-9641-BE67-D61E70A8405E}" dt="2021-11-21T00:13:21.592" v="41127" actId="27636"/>
          <ac:spMkLst>
            <pc:docMk/>
            <pc:sldMk cId="2379078232" sldId="552"/>
            <ac:spMk id="2" creationId="{0520EEC6-874B-DE4C-96B7-EF9692F88AE4}"/>
          </ac:spMkLst>
        </pc:spChg>
        <pc:spChg chg="mod">
          <ac:chgData name="Gu, Wenqiang" userId="251612ec-f89a-4676-a250-49ffc40b1583" providerId="ADAL" clId="{FAD9343C-6CE4-9641-BE67-D61E70A8405E}" dt="2021-11-21T00:13:46.385" v="41136" actId="20577"/>
          <ac:spMkLst>
            <pc:docMk/>
            <pc:sldMk cId="2379078232" sldId="552"/>
            <ac:spMk id="3" creationId="{7A7CA2A5-14A7-AE4A-8E7D-4217ABA1E3F8}"/>
          </ac:spMkLst>
        </pc:spChg>
        <pc:spChg chg="add mod">
          <ac:chgData name="Gu, Wenqiang" userId="251612ec-f89a-4676-a250-49ffc40b1583" providerId="ADAL" clId="{FAD9343C-6CE4-9641-BE67-D61E70A8405E}" dt="2021-11-17T16:19:57.129" v="8272"/>
          <ac:spMkLst>
            <pc:docMk/>
            <pc:sldMk cId="2379078232" sldId="552"/>
            <ac:spMk id="4" creationId="{12BAAB15-1C3A-8642-96DD-29A57B53F0EC}"/>
          </ac:spMkLst>
        </pc:spChg>
        <pc:spChg chg="add del mod">
          <ac:chgData name="Gu, Wenqiang" userId="251612ec-f89a-4676-a250-49ffc40b1583" providerId="ADAL" clId="{FAD9343C-6CE4-9641-BE67-D61E70A8405E}" dt="2021-11-20T16:15:29.604" v="20181" actId="478"/>
          <ac:spMkLst>
            <pc:docMk/>
            <pc:sldMk cId="2379078232" sldId="552"/>
            <ac:spMk id="5" creationId="{E033DB20-7E1D-5143-AF08-D12C673F74D1}"/>
          </ac:spMkLst>
        </pc:spChg>
        <pc:spChg chg="add mod">
          <ac:chgData name="Gu, Wenqiang" userId="251612ec-f89a-4676-a250-49ffc40b1583" providerId="ADAL" clId="{FAD9343C-6CE4-9641-BE67-D61E70A8405E}" dt="2021-11-20T16:11:30.105" v="20112" actId="1076"/>
          <ac:spMkLst>
            <pc:docMk/>
            <pc:sldMk cId="2379078232" sldId="552"/>
            <ac:spMk id="7" creationId="{413A65A1-953B-0941-BAB7-6C853BA0314C}"/>
          </ac:spMkLst>
        </pc:spChg>
        <pc:spChg chg="del">
          <ac:chgData name="Gu, Wenqiang" userId="251612ec-f89a-4676-a250-49ffc40b1583" providerId="ADAL" clId="{FAD9343C-6CE4-9641-BE67-D61E70A8405E}" dt="2021-11-16T15:36:04.186" v="1075" actId="478"/>
          <ac:spMkLst>
            <pc:docMk/>
            <pc:sldMk cId="2379078232" sldId="552"/>
            <ac:spMk id="8" creationId="{23ED0800-C40F-4E44-A132-A3F1C868F09C}"/>
          </ac:spMkLst>
        </pc:spChg>
        <pc:spChg chg="add mod">
          <ac:chgData name="Gu, Wenqiang" userId="251612ec-f89a-4676-a250-49ffc40b1583" providerId="ADAL" clId="{FAD9343C-6CE4-9641-BE67-D61E70A8405E}" dt="2021-11-20T16:11:36.489" v="20113" actId="1076"/>
          <ac:spMkLst>
            <pc:docMk/>
            <pc:sldMk cId="2379078232" sldId="552"/>
            <ac:spMk id="8" creationId="{4A437CD5-27BA-154A-8E6A-FBB4278F13EE}"/>
          </ac:spMkLst>
        </pc:spChg>
        <pc:spChg chg="add mod">
          <ac:chgData name="Gu, Wenqiang" userId="251612ec-f89a-4676-a250-49ffc40b1583" providerId="ADAL" clId="{FAD9343C-6CE4-9641-BE67-D61E70A8405E}" dt="2021-11-20T16:11:55.661" v="20117" actId="1076"/>
          <ac:spMkLst>
            <pc:docMk/>
            <pc:sldMk cId="2379078232" sldId="552"/>
            <ac:spMk id="38" creationId="{707ED1D5-C138-314E-BAC8-5584F7282C43}"/>
          </ac:spMkLst>
        </pc:spChg>
        <pc:spChg chg="add mod">
          <ac:chgData name="Gu, Wenqiang" userId="251612ec-f89a-4676-a250-49ffc40b1583" providerId="ADAL" clId="{FAD9343C-6CE4-9641-BE67-D61E70A8405E}" dt="2021-11-20T16:12:25.768" v="20124" actId="1076"/>
          <ac:spMkLst>
            <pc:docMk/>
            <pc:sldMk cId="2379078232" sldId="552"/>
            <ac:spMk id="42" creationId="{1A1AF10D-0380-2442-83CF-65CA59A7BD7B}"/>
          </ac:spMkLst>
        </pc:spChg>
        <pc:spChg chg="add mod">
          <ac:chgData name="Gu, Wenqiang" userId="251612ec-f89a-4676-a250-49ffc40b1583" providerId="ADAL" clId="{FAD9343C-6CE4-9641-BE67-D61E70A8405E}" dt="2021-11-20T16:12:55.332" v="20145" actId="1076"/>
          <ac:spMkLst>
            <pc:docMk/>
            <pc:sldMk cId="2379078232" sldId="552"/>
            <ac:spMk id="43" creationId="{2C5F6525-99B7-D245-AC17-2C89344A4D3B}"/>
          </ac:spMkLst>
        </pc:spChg>
        <pc:spChg chg="add mod">
          <ac:chgData name="Gu, Wenqiang" userId="251612ec-f89a-4676-a250-49ffc40b1583" providerId="ADAL" clId="{FAD9343C-6CE4-9641-BE67-D61E70A8405E}" dt="2021-11-20T16:16:32.846" v="20198" actId="1076"/>
          <ac:spMkLst>
            <pc:docMk/>
            <pc:sldMk cId="2379078232" sldId="552"/>
            <ac:spMk id="45" creationId="{BBF60AB6-14E3-CE4B-880C-C7F1F0475C8A}"/>
          </ac:spMkLst>
        </pc:spChg>
        <pc:spChg chg="add del mod">
          <ac:chgData name="Gu, Wenqiang" userId="251612ec-f89a-4676-a250-49ffc40b1583" providerId="ADAL" clId="{FAD9343C-6CE4-9641-BE67-D61E70A8405E}" dt="2021-11-20T16:15:48.601" v="20187" actId="478"/>
          <ac:spMkLst>
            <pc:docMk/>
            <pc:sldMk cId="2379078232" sldId="552"/>
            <ac:spMk id="46" creationId="{12CE950D-211F-DB4B-94CF-B4B78510FE3D}"/>
          </ac:spMkLst>
        </pc:spChg>
        <pc:spChg chg="add del mod">
          <ac:chgData name="Gu, Wenqiang" userId="251612ec-f89a-4676-a250-49ffc40b1583" providerId="ADAL" clId="{FAD9343C-6CE4-9641-BE67-D61E70A8405E}" dt="2021-11-20T16:15:47.021" v="20186" actId="478"/>
          <ac:spMkLst>
            <pc:docMk/>
            <pc:sldMk cId="2379078232" sldId="552"/>
            <ac:spMk id="47" creationId="{FC3FBE37-B151-BC43-9F35-37388B9B74EE}"/>
          </ac:spMkLst>
        </pc:spChg>
        <pc:spChg chg="add mod">
          <ac:chgData name="Gu, Wenqiang" userId="251612ec-f89a-4676-a250-49ffc40b1583" providerId="ADAL" clId="{FAD9343C-6CE4-9641-BE67-D61E70A8405E}" dt="2021-11-20T19:37:04.191" v="21250"/>
          <ac:spMkLst>
            <pc:docMk/>
            <pc:sldMk cId="2379078232" sldId="552"/>
            <ac:spMk id="48" creationId="{395F831F-9801-7F4A-B232-221D2949CBB2}"/>
          </ac:spMkLst>
        </pc:spChg>
        <pc:grpChg chg="add mod">
          <ac:chgData name="Gu, Wenqiang" userId="251612ec-f89a-4676-a250-49ffc40b1583" providerId="ADAL" clId="{FAD9343C-6CE4-9641-BE67-D61E70A8405E}" dt="2021-11-20T16:16:29.763" v="20197" actId="1076"/>
          <ac:grpSpMkLst>
            <pc:docMk/>
            <pc:sldMk cId="2379078232" sldId="552"/>
            <ac:grpSpMk id="44" creationId="{4191B33C-1D57-D847-B1AF-8A4A8D779C96}"/>
          </ac:grpSpMkLst>
        </pc:grpChg>
        <pc:picChg chg="add del mod">
          <ac:chgData name="Gu, Wenqiang" userId="251612ec-f89a-4676-a250-49ffc40b1583" providerId="ADAL" clId="{FAD9343C-6CE4-9641-BE67-D61E70A8405E}" dt="2021-11-20T16:16:02.279" v="20190" actId="478"/>
          <ac:picMkLst>
            <pc:docMk/>
            <pc:sldMk cId="2379078232" sldId="552"/>
            <ac:picMk id="6" creationId="{A3DF3A9F-D7FF-2C49-A312-E80CF7E5E4E9}"/>
          </ac:picMkLst>
        </pc:picChg>
        <pc:cxnChg chg="add mod">
          <ac:chgData name="Gu, Wenqiang" userId="251612ec-f89a-4676-a250-49ffc40b1583" providerId="ADAL" clId="{FAD9343C-6CE4-9641-BE67-D61E70A8405E}" dt="2021-11-20T16:09:32.851" v="20071" actId="14100"/>
          <ac:cxnSpMkLst>
            <pc:docMk/>
            <pc:sldMk cId="2379078232" sldId="552"/>
            <ac:cxnSpMk id="10" creationId="{9CBC9440-063D-F24F-B180-B99F9E51A2A3}"/>
          </ac:cxnSpMkLst>
        </pc:cxnChg>
        <pc:cxnChg chg="add mod">
          <ac:chgData name="Gu, Wenqiang" userId="251612ec-f89a-4676-a250-49ffc40b1583" providerId="ADAL" clId="{FAD9343C-6CE4-9641-BE67-D61E70A8405E}" dt="2021-11-20T16:09:41.365" v="20074" actId="14100"/>
          <ac:cxnSpMkLst>
            <pc:docMk/>
            <pc:sldMk cId="2379078232" sldId="552"/>
            <ac:cxnSpMk id="13" creationId="{CFFF2D8E-E260-0149-86F5-CEE0AC02F20A}"/>
          </ac:cxnSpMkLst>
        </pc:cxnChg>
        <pc:cxnChg chg="add mod">
          <ac:chgData name="Gu, Wenqiang" userId="251612ec-f89a-4676-a250-49ffc40b1583" providerId="ADAL" clId="{FAD9343C-6CE4-9641-BE67-D61E70A8405E}" dt="2021-11-20T16:10:05.446" v="20081" actId="693"/>
          <ac:cxnSpMkLst>
            <pc:docMk/>
            <pc:sldMk cId="2379078232" sldId="552"/>
            <ac:cxnSpMk id="16" creationId="{5C51331B-6019-5342-9B34-643A7D5CB8C0}"/>
          </ac:cxnSpMkLst>
        </pc:cxnChg>
        <pc:cxnChg chg="add mod">
          <ac:chgData name="Gu, Wenqiang" userId="251612ec-f89a-4676-a250-49ffc40b1583" providerId="ADAL" clId="{FAD9343C-6CE4-9641-BE67-D61E70A8405E}" dt="2021-11-20T16:10:28.879" v="20086" actId="14100"/>
          <ac:cxnSpMkLst>
            <pc:docMk/>
            <pc:sldMk cId="2379078232" sldId="552"/>
            <ac:cxnSpMk id="21" creationId="{D31FDE40-7B40-1B49-9DA7-2527139C02FF}"/>
          </ac:cxnSpMkLst>
        </pc:cxnChg>
        <pc:cxnChg chg="add mod">
          <ac:chgData name="Gu, Wenqiang" userId="251612ec-f89a-4676-a250-49ffc40b1583" providerId="ADAL" clId="{FAD9343C-6CE4-9641-BE67-D61E70A8405E}" dt="2021-11-20T16:10:42.427" v="20097" actId="1035"/>
          <ac:cxnSpMkLst>
            <pc:docMk/>
            <pc:sldMk cId="2379078232" sldId="552"/>
            <ac:cxnSpMk id="25" creationId="{DABCB677-0172-124E-A14A-D8ECB684352A}"/>
          </ac:cxnSpMkLst>
        </pc:cxnChg>
        <pc:cxnChg chg="add mod">
          <ac:chgData name="Gu, Wenqiang" userId="251612ec-f89a-4676-a250-49ffc40b1583" providerId="ADAL" clId="{FAD9343C-6CE4-9641-BE67-D61E70A8405E}" dt="2021-11-20T16:10:39.395" v="20090" actId="1076"/>
          <ac:cxnSpMkLst>
            <pc:docMk/>
            <pc:sldMk cId="2379078232" sldId="552"/>
            <ac:cxnSpMk id="26" creationId="{A800DD8A-0190-4241-9885-F25A9164F8DE}"/>
          </ac:cxnSpMkLst>
        </pc:cxnChg>
        <pc:cxnChg chg="add mod">
          <ac:chgData name="Gu, Wenqiang" userId="251612ec-f89a-4676-a250-49ffc40b1583" providerId="ADAL" clId="{FAD9343C-6CE4-9641-BE67-D61E70A8405E}" dt="2021-11-20T16:10:58.211" v="20100" actId="14100"/>
          <ac:cxnSpMkLst>
            <pc:docMk/>
            <pc:sldMk cId="2379078232" sldId="552"/>
            <ac:cxnSpMk id="27" creationId="{6C139AA4-49B0-D34B-BB2F-83976F22B1FD}"/>
          </ac:cxnSpMkLst>
        </pc:cxnChg>
        <pc:cxnChg chg="add mod">
          <ac:chgData name="Gu, Wenqiang" userId="251612ec-f89a-4676-a250-49ffc40b1583" providerId="ADAL" clId="{FAD9343C-6CE4-9641-BE67-D61E70A8405E}" dt="2021-11-20T16:12:06.577" v="20119" actId="14100"/>
          <ac:cxnSpMkLst>
            <pc:docMk/>
            <pc:sldMk cId="2379078232" sldId="552"/>
            <ac:cxnSpMk id="29" creationId="{F582E828-9DFB-A94C-8BFD-F82474CFE3AB}"/>
          </ac:cxnSpMkLst>
        </pc:cxnChg>
        <pc:cxnChg chg="add mod">
          <ac:chgData name="Gu, Wenqiang" userId="251612ec-f89a-4676-a250-49ffc40b1583" providerId="ADAL" clId="{FAD9343C-6CE4-9641-BE67-D61E70A8405E}" dt="2021-11-20T16:11:12.073" v="20106" actId="14100"/>
          <ac:cxnSpMkLst>
            <pc:docMk/>
            <pc:sldMk cId="2379078232" sldId="552"/>
            <ac:cxnSpMk id="32" creationId="{CE62A436-574D-D342-BBD5-D6F3C718A50A}"/>
          </ac:cxnSpMkLst>
        </pc:cxnChg>
        <pc:cxnChg chg="add mod">
          <ac:chgData name="Gu, Wenqiang" userId="251612ec-f89a-4676-a250-49ffc40b1583" providerId="ADAL" clId="{FAD9343C-6CE4-9641-BE67-D61E70A8405E}" dt="2021-11-20T16:12:10.879" v="20120" actId="14100"/>
          <ac:cxnSpMkLst>
            <pc:docMk/>
            <pc:sldMk cId="2379078232" sldId="552"/>
            <ac:cxnSpMk id="35" creationId="{9AE2E423-6032-5944-91A9-25D1ED213F7F}"/>
          </ac:cxnSpMkLst>
        </pc:cxnChg>
      </pc:sldChg>
      <pc:sldChg chg="add del">
        <pc:chgData name="Gu, Wenqiang" userId="251612ec-f89a-4676-a250-49ffc40b1583" providerId="ADAL" clId="{FAD9343C-6CE4-9641-BE67-D61E70A8405E}" dt="2021-11-16T15:33:47.775" v="1056" actId="2696"/>
        <pc:sldMkLst>
          <pc:docMk/>
          <pc:sldMk cId="483290792" sldId="553"/>
        </pc:sldMkLst>
      </pc:sldChg>
      <pc:sldChg chg="modSp new del mod ord">
        <pc:chgData name="Gu, Wenqiang" userId="251612ec-f89a-4676-a250-49ffc40b1583" providerId="ADAL" clId="{FAD9343C-6CE4-9641-BE67-D61E70A8405E}" dt="2021-11-16T21:33:58.954" v="2992" actId="2696"/>
        <pc:sldMkLst>
          <pc:docMk/>
          <pc:sldMk cId="1998873764" sldId="553"/>
        </pc:sldMkLst>
        <pc:spChg chg="mod">
          <ac:chgData name="Gu, Wenqiang" userId="251612ec-f89a-4676-a250-49ffc40b1583" providerId="ADAL" clId="{FAD9343C-6CE4-9641-BE67-D61E70A8405E}" dt="2021-11-16T21:27:27.436" v="2748" actId="21"/>
          <ac:spMkLst>
            <pc:docMk/>
            <pc:sldMk cId="1998873764" sldId="553"/>
            <ac:spMk id="2" creationId="{AB70F568-CC31-5343-895B-FD81D6F30F63}"/>
          </ac:spMkLst>
        </pc:spChg>
        <pc:spChg chg="mod">
          <ac:chgData name="Gu, Wenqiang" userId="251612ec-f89a-4676-a250-49ffc40b1583" providerId="ADAL" clId="{FAD9343C-6CE4-9641-BE67-D61E70A8405E}" dt="2021-11-16T15:54:54.785" v="1352" actId="20577"/>
          <ac:spMkLst>
            <pc:docMk/>
            <pc:sldMk cId="1998873764" sldId="553"/>
            <ac:spMk id="3" creationId="{B68158D3-3888-C54A-B234-34FCEEC3D9CC}"/>
          </ac:spMkLst>
        </pc:spChg>
      </pc:sldChg>
      <pc:sldChg chg="modSp add del mod">
        <pc:chgData name="Gu, Wenqiang" userId="251612ec-f89a-4676-a250-49ffc40b1583" providerId="ADAL" clId="{FAD9343C-6CE4-9641-BE67-D61E70A8405E}" dt="2021-11-19T19:00:17.131" v="14560" actId="2696"/>
        <pc:sldMkLst>
          <pc:docMk/>
          <pc:sldMk cId="232892876" sldId="584"/>
        </pc:sldMkLst>
        <pc:picChg chg="mod">
          <ac:chgData name="Gu, Wenqiang" userId="251612ec-f89a-4676-a250-49ffc40b1583" providerId="ADAL" clId="{FAD9343C-6CE4-9641-BE67-D61E70A8405E}" dt="2021-11-19T18:46:42.782" v="14204" actId="1076"/>
          <ac:picMkLst>
            <pc:docMk/>
            <pc:sldMk cId="232892876" sldId="584"/>
            <ac:picMk id="10" creationId="{AC93F385-323D-FC41-992F-331E69DFD663}"/>
          </ac:picMkLst>
        </pc:picChg>
      </pc:sldChg>
      <pc:sldChg chg="delSp modSp add del mod modAnim modNotesTx">
        <pc:chgData name="Gu, Wenqiang" userId="251612ec-f89a-4676-a250-49ffc40b1583" providerId="ADAL" clId="{FAD9343C-6CE4-9641-BE67-D61E70A8405E}" dt="2021-11-22T02:41:40.987" v="56223" actId="2696"/>
        <pc:sldMkLst>
          <pc:docMk/>
          <pc:sldMk cId="1159933244" sldId="587"/>
        </pc:sldMkLst>
        <pc:spChg chg="del">
          <ac:chgData name="Gu, Wenqiang" userId="251612ec-f89a-4676-a250-49ffc40b1583" providerId="ADAL" clId="{FAD9343C-6CE4-9641-BE67-D61E70A8405E}" dt="2021-11-20T19:37:04.191" v="21250"/>
          <ac:spMkLst>
            <pc:docMk/>
            <pc:sldMk cId="1159933244" sldId="587"/>
            <ac:spMk id="5" creationId="{CAA031DF-333F-D145-9FAA-8EE1BC15D790}"/>
          </ac:spMkLst>
        </pc:spChg>
        <pc:picChg chg="mod">
          <ac:chgData name="Gu, Wenqiang" userId="251612ec-f89a-4676-a250-49ffc40b1583" providerId="ADAL" clId="{FAD9343C-6CE4-9641-BE67-D61E70A8405E}" dt="2021-11-22T02:36:17.081" v="56219" actId="1076"/>
          <ac:picMkLst>
            <pc:docMk/>
            <pc:sldMk cId="1159933244" sldId="587"/>
            <ac:picMk id="7" creationId="{EC425158-02EB-E442-9BA4-2B36DAD8A5B4}"/>
          </ac:picMkLst>
        </pc:picChg>
      </pc:sldChg>
      <pc:sldChg chg="addSp delSp modSp mod modNotesTx">
        <pc:chgData name="Gu, Wenqiang" userId="251612ec-f89a-4676-a250-49ffc40b1583" providerId="ADAL" clId="{FAD9343C-6CE4-9641-BE67-D61E70A8405E}" dt="2021-11-22T13:59:21.178" v="59848" actId="20577"/>
        <pc:sldMkLst>
          <pc:docMk/>
          <pc:sldMk cId="2762545737" sldId="598"/>
        </pc:sldMkLst>
        <pc:spChg chg="mod">
          <ac:chgData name="Gu, Wenqiang" userId="251612ec-f89a-4676-a250-49ffc40b1583" providerId="ADAL" clId="{FAD9343C-6CE4-9641-BE67-D61E70A8405E}" dt="2021-11-20T20:18:23.971" v="21595" actId="20577"/>
          <ac:spMkLst>
            <pc:docMk/>
            <pc:sldMk cId="2762545737" sldId="598"/>
            <ac:spMk id="3" creationId="{FF309E6F-5F1B-554D-BAB7-982C025F78C0}"/>
          </ac:spMkLst>
        </pc:spChg>
        <pc:spChg chg="add del mod">
          <ac:chgData name="Gu, Wenqiang" userId="251612ec-f89a-4676-a250-49ffc40b1583" providerId="ADAL" clId="{FAD9343C-6CE4-9641-BE67-D61E70A8405E}" dt="2021-11-20T20:18:24.746" v="21597"/>
          <ac:spMkLst>
            <pc:docMk/>
            <pc:sldMk cId="2762545737" sldId="598"/>
            <ac:spMk id="4" creationId="{B490C8CC-3DA1-6041-9F2C-DCA1268DC934}"/>
          </ac:spMkLst>
        </pc:spChg>
        <pc:spChg chg="del">
          <ac:chgData name="Gu, Wenqiang" userId="251612ec-f89a-4676-a250-49ffc40b1583" providerId="ADAL" clId="{FAD9343C-6CE4-9641-BE67-D61E70A8405E}" dt="2021-11-20T06:22:22.745" v="18761"/>
          <ac:spMkLst>
            <pc:docMk/>
            <pc:sldMk cId="2762545737" sldId="598"/>
            <ac:spMk id="16" creationId="{00000000-0000-0000-0000-000000000000}"/>
          </ac:spMkLst>
        </pc:spChg>
        <pc:spChg chg="add mod">
          <ac:chgData name="Gu, Wenqiang" userId="251612ec-f89a-4676-a250-49ffc40b1583" providerId="ADAL" clId="{FAD9343C-6CE4-9641-BE67-D61E70A8405E}" dt="2021-11-20T19:37:04.191" v="21250"/>
          <ac:spMkLst>
            <pc:docMk/>
            <pc:sldMk cId="2762545737" sldId="598"/>
            <ac:spMk id="16" creationId="{F28E3098-723D-9F45-94A1-56F21915246D}"/>
          </ac:spMkLst>
        </pc:spChg>
        <pc:spChg chg="add mod">
          <ac:chgData name="Gu, Wenqiang" userId="251612ec-f89a-4676-a250-49ffc40b1583" providerId="ADAL" clId="{FAD9343C-6CE4-9641-BE67-D61E70A8405E}" dt="2021-11-20T20:18:53.896" v="21653" actId="1076"/>
          <ac:spMkLst>
            <pc:docMk/>
            <pc:sldMk cId="2762545737" sldId="598"/>
            <ac:spMk id="17" creationId="{F78D57ED-B0AF-1D4F-8F8B-BCD93A0BA218}"/>
          </ac:spMkLst>
        </pc:spChg>
        <pc:spChg chg="add del mod">
          <ac:chgData name="Gu, Wenqiang" userId="251612ec-f89a-4676-a250-49ffc40b1583" providerId="ADAL" clId="{FAD9343C-6CE4-9641-BE67-D61E70A8405E}" dt="2021-11-20T06:23:29.350" v="18780" actId="478"/>
          <ac:spMkLst>
            <pc:docMk/>
            <pc:sldMk cId="2762545737" sldId="598"/>
            <ac:spMk id="26" creationId="{B4D28BCB-86EA-2245-A258-2C56B9C4D4D9}"/>
          </ac:spMkLst>
        </pc:spChg>
        <pc:grpChg chg="mod">
          <ac:chgData name="Gu, Wenqiang" userId="251612ec-f89a-4676-a250-49ffc40b1583" providerId="ADAL" clId="{FAD9343C-6CE4-9641-BE67-D61E70A8405E}" dt="2021-11-19T15:36:57.641" v="11620" actId="1076"/>
          <ac:grpSpMkLst>
            <pc:docMk/>
            <pc:sldMk cId="2762545737" sldId="598"/>
            <ac:grpSpMk id="25" creationId="{A57FA747-3ADE-9840-BBD4-BB978B267045}"/>
          </ac:grpSpMkLst>
        </pc:grpChg>
        <pc:cxnChg chg="del">
          <ac:chgData name="Gu, Wenqiang" userId="251612ec-f89a-4676-a250-49ffc40b1583" providerId="ADAL" clId="{FAD9343C-6CE4-9641-BE67-D61E70A8405E}" dt="2021-11-20T06:22:12.462" v="18760" actId="478"/>
          <ac:cxnSpMkLst>
            <pc:docMk/>
            <pc:sldMk cId="2762545737" sldId="598"/>
            <ac:cxnSpMk id="31" creationId="{00000000-0000-0000-0000-000000000000}"/>
          </ac:cxnSpMkLst>
        </pc:cxnChg>
      </pc:sldChg>
      <pc:sldChg chg="addSp delSp modSp add mod modNotesTx">
        <pc:chgData name="Gu, Wenqiang" userId="251612ec-f89a-4676-a250-49ffc40b1583" providerId="ADAL" clId="{FAD9343C-6CE4-9641-BE67-D61E70A8405E}" dt="2021-11-21T21:22:53.061" v="55384" actId="20577"/>
        <pc:sldMkLst>
          <pc:docMk/>
          <pc:sldMk cId="2099225445" sldId="601"/>
        </pc:sldMkLst>
        <pc:spChg chg="mod">
          <ac:chgData name="Gu, Wenqiang" userId="251612ec-f89a-4676-a250-49ffc40b1583" providerId="ADAL" clId="{FAD9343C-6CE4-9641-BE67-D61E70A8405E}" dt="2021-11-18T20:58:14.941" v="9478" actId="207"/>
          <ac:spMkLst>
            <pc:docMk/>
            <pc:sldMk cId="2099225445" sldId="601"/>
            <ac:spMk id="2" creationId="{2CB66398-48E0-9E43-B016-B09A5CEA2DD5}"/>
          </ac:spMkLst>
        </pc:spChg>
        <pc:spChg chg="add mod">
          <ac:chgData name="Gu, Wenqiang" userId="251612ec-f89a-4676-a250-49ffc40b1583" providerId="ADAL" clId="{FAD9343C-6CE4-9641-BE67-D61E70A8405E}" dt="2021-11-20T19:37:04.191" v="21250"/>
          <ac:spMkLst>
            <pc:docMk/>
            <pc:sldMk cId="2099225445" sldId="601"/>
            <ac:spMk id="3" creationId="{713C0A73-48BA-6847-AF3A-75EDD9A795F7}"/>
          </ac:spMkLst>
        </pc:spChg>
        <pc:spChg chg="del">
          <ac:chgData name="Gu, Wenqiang" userId="251612ec-f89a-4676-a250-49ffc40b1583" providerId="ADAL" clId="{FAD9343C-6CE4-9641-BE67-D61E70A8405E}" dt="2021-11-20T06:22:22.745" v="18761"/>
          <ac:spMkLst>
            <pc:docMk/>
            <pc:sldMk cId="2099225445" sldId="601"/>
            <ac:spMk id="10" creationId="{00000000-0000-0000-0000-000000000000}"/>
          </ac:spMkLst>
        </pc:spChg>
      </pc:sldChg>
      <pc:sldChg chg="addSp delSp modSp add mod modNotesTx">
        <pc:chgData name="Gu, Wenqiang" userId="251612ec-f89a-4676-a250-49ffc40b1583" providerId="ADAL" clId="{FAD9343C-6CE4-9641-BE67-D61E70A8405E}" dt="2021-11-22T03:12:32.691" v="57125" actId="20577"/>
        <pc:sldMkLst>
          <pc:docMk/>
          <pc:sldMk cId="3046270497" sldId="609"/>
        </pc:sldMkLst>
        <pc:spChg chg="mod">
          <ac:chgData name="Gu, Wenqiang" userId="251612ec-f89a-4676-a250-49ffc40b1583" providerId="ADAL" clId="{FAD9343C-6CE4-9641-BE67-D61E70A8405E}" dt="2021-11-22T02:48:08.608" v="56248" actId="2711"/>
          <ac:spMkLst>
            <pc:docMk/>
            <pc:sldMk cId="3046270497" sldId="609"/>
            <ac:spMk id="2" creationId="{3B552928-1C43-2A47-BF02-E09380252B7B}"/>
          </ac:spMkLst>
        </pc:spChg>
        <pc:spChg chg="del">
          <ac:chgData name="Gu, Wenqiang" userId="251612ec-f89a-4676-a250-49ffc40b1583" providerId="ADAL" clId="{FAD9343C-6CE4-9641-BE67-D61E70A8405E}" dt="2021-11-20T06:30:49.816" v="18900"/>
          <ac:spMkLst>
            <pc:docMk/>
            <pc:sldMk cId="3046270497" sldId="609"/>
            <ac:spMk id="4" creationId="{00000000-0000-0000-0000-000000000000}"/>
          </ac:spMkLst>
        </pc:spChg>
        <pc:spChg chg="add mod">
          <ac:chgData name="Gu, Wenqiang" userId="251612ec-f89a-4676-a250-49ffc40b1583" providerId="ADAL" clId="{FAD9343C-6CE4-9641-BE67-D61E70A8405E}" dt="2021-11-20T19:37:04.191" v="21250"/>
          <ac:spMkLst>
            <pc:docMk/>
            <pc:sldMk cId="3046270497" sldId="609"/>
            <ac:spMk id="4" creationId="{3425AEB6-007D-394F-BEB8-EBFCA05AD0B5}"/>
          </ac:spMkLst>
        </pc:spChg>
        <pc:spChg chg="add del mod">
          <ac:chgData name="Gu, Wenqiang" userId="251612ec-f89a-4676-a250-49ffc40b1583" providerId="ADAL" clId="{FAD9343C-6CE4-9641-BE67-D61E70A8405E}" dt="2021-11-21T05:04:46.873" v="41659" actId="478"/>
          <ac:spMkLst>
            <pc:docMk/>
            <pc:sldMk cId="3046270497" sldId="609"/>
            <ac:spMk id="5" creationId="{98E5AA79-C68D-B844-97EA-82DA3962CE1F}"/>
          </ac:spMkLst>
        </pc:spChg>
        <pc:spChg chg="add mod">
          <ac:chgData name="Gu, Wenqiang" userId="251612ec-f89a-4676-a250-49ffc40b1583" providerId="ADAL" clId="{FAD9343C-6CE4-9641-BE67-D61E70A8405E}" dt="2021-11-21T05:19:14.943" v="41776" actId="14100"/>
          <ac:spMkLst>
            <pc:docMk/>
            <pc:sldMk cId="3046270497" sldId="609"/>
            <ac:spMk id="9" creationId="{4487073A-D0D1-4947-8086-CED9E86D1134}"/>
          </ac:spMkLst>
        </pc:spChg>
        <pc:spChg chg="add del mod">
          <ac:chgData name="Gu, Wenqiang" userId="251612ec-f89a-4676-a250-49ffc40b1583" providerId="ADAL" clId="{FAD9343C-6CE4-9641-BE67-D61E70A8405E}" dt="2021-11-21T05:17:43.025" v="41743" actId="478"/>
          <ac:spMkLst>
            <pc:docMk/>
            <pc:sldMk cId="3046270497" sldId="609"/>
            <ac:spMk id="10" creationId="{BBE5724A-F1C2-CF46-920C-74137548A611}"/>
          </ac:spMkLst>
        </pc:spChg>
        <pc:spChg chg="mod">
          <ac:chgData name="Gu, Wenqiang" userId="251612ec-f89a-4676-a250-49ffc40b1583" providerId="ADAL" clId="{FAD9343C-6CE4-9641-BE67-D61E70A8405E}" dt="2021-11-21T05:19:33.926" v="41782" actId="1076"/>
          <ac:spMkLst>
            <pc:docMk/>
            <pc:sldMk cId="3046270497" sldId="609"/>
            <ac:spMk id="14" creationId="{0821F6B1-EEFC-8548-980D-4EE42F173E0C}"/>
          </ac:spMkLst>
        </pc:spChg>
        <pc:spChg chg="add mod">
          <ac:chgData name="Gu, Wenqiang" userId="251612ec-f89a-4676-a250-49ffc40b1583" providerId="ADAL" clId="{FAD9343C-6CE4-9641-BE67-D61E70A8405E}" dt="2021-11-21T05:05:37.860" v="41677" actId="1076"/>
          <ac:spMkLst>
            <pc:docMk/>
            <pc:sldMk cId="3046270497" sldId="609"/>
            <ac:spMk id="15" creationId="{C19538B4-0FFA-5F40-B5D9-6F2267EEC4A6}"/>
          </ac:spMkLst>
        </pc:spChg>
        <pc:spChg chg="add mod">
          <ac:chgData name="Gu, Wenqiang" userId="251612ec-f89a-4676-a250-49ffc40b1583" providerId="ADAL" clId="{FAD9343C-6CE4-9641-BE67-D61E70A8405E}" dt="2021-11-21T05:19:23.848" v="41779" actId="1076"/>
          <ac:spMkLst>
            <pc:docMk/>
            <pc:sldMk cId="3046270497" sldId="609"/>
            <ac:spMk id="16" creationId="{3AD8CAAB-3CBD-4D40-A2C9-0C98823B3432}"/>
          </ac:spMkLst>
        </pc:spChg>
        <pc:spChg chg="add del mod">
          <ac:chgData name="Gu, Wenqiang" userId="251612ec-f89a-4676-a250-49ffc40b1583" providerId="ADAL" clId="{FAD9343C-6CE4-9641-BE67-D61E70A8405E}" dt="2021-11-21T05:13:46.987" v="41726" actId="478"/>
          <ac:spMkLst>
            <pc:docMk/>
            <pc:sldMk cId="3046270497" sldId="609"/>
            <ac:spMk id="18" creationId="{CF3C2B7A-8AE6-1441-BB1B-1586F4B04D7D}"/>
          </ac:spMkLst>
        </pc:spChg>
        <pc:spChg chg="add del mod">
          <ac:chgData name="Gu, Wenqiang" userId="251612ec-f89a-4676-a250-49ffc40b1583" providerId="ADAL" clId="{FAD9343C-6CE4-9641-BE67-D61E70A8405E}" dt="2021-11-21T05:13:45.621" v="41725" actId="478"/>
          <ac:spMkLst>
            <pc:docMk/>
            <pc:sldMk cId="3046270497" sldId="609"/>
            <ac:spMk id="19" creationId="{F9C1B14C-85A3-FE4A-95F1-27A2E86E7755}"/>
          </ac:spMkLst>
        </pc:spChg>
        <pc:spChg chg="add mod">
          <ac:chgData name="Gu, Wenqiang" userId="251612ec-f89a-4676-a250-49ffc40b1583" providerId="ADAL" clId="{FAD9343C-6CE4-9641-BE67-D61E70A8405E}" dt="2021-11-21T05:17:37.844" v="41742" actId="14100"/>
          <ac:spMkLst>
            <pc:docMk/>
            <pc:sldMk cId="3046270497" sldId="609"/>
            <ac:spMk id="23" creationId="{EFD59E65-BACD-0544-BD97-A7EADEB8215D}"/>
          </ac:spMkLst>
        </pc:spChg>
        <pc:spChg chg="del">
          <ac:chgData name="Gu, Wenqiang" userId="251612ec-f89a-4676-a250-49ffc40b1583" providerId="ADAL" clId="{FAD9343C-6CE4-9641-BE67-D61E70A8405E}" dt="2021-11-20T06:31:00.812" v="18903" actId="478"/>
          <ac:spMkLst>
            <pc:docMk/>
            <pc:sldMk cId="3046270497" sldId="609"/>
            <ac:spMk id="25" creationId="{5CBC07B7-6030-D549-8B80-5E741D853B2E}"/>
          </ac:spMkLst>
        </pc:spChg>
        <pc:spChg chg="del mod">
          <ac:chgData name="Gu, Wenqiang" userId="251612ec-f89a-4676-a250-49ffc40b1583" providerId="ADAL" clId="{FAD9343C-6CE4-9641-BE67-D61E70A8405E}" dt="2021-11-20T23:20:25.007" v="36785" actId="478"/>
          <ac:spMkLst>
            <pc:docMk/>
            <pc:sldMk cId="3046270497" sldId="609"/>
            <ac:spMk id="28" creationId="{F499A399-99CF-7A40-AA6D-4AC22365979D}"/>
          </ac:spMkLst>
        </pc:spChg>
        <pc:spChg chg="del">
          <ac:chgData name="Gu, Wenqiang" userId="251612ec-f89a-4676-a250-49ffc40b1583" providerId="ADAL" clId="{FAD9343C-6CE4-9641-BE67-D61E70A8405E}" dt="2021-11-20T06:30:59.348" v="18902" actId="478"/>
          <ac:spMkLst>
            <pc:docMk/>
            <pc:sldMk cId="3046270497" sldId="609"/>
            <ac:spMk id="29" creationId="{B84151CB-39F5-B54C-B832-DE2F1102D997}"/>
          </ac:spMkLst>
        </pc:spChg>
        <pc:spChg chg="mod">
          <ac:chgData name="Gu, Wenqiang" userId="251612ec-f89a-4676-a250-49ffc40b1583" providerId="ADAL" clId="{FAD9343C-6CE4-9641-BE67-D61E70A8405E}" dt="2021-11-21T05:19:44.830" v="41787" actId="1076"/>
          <ac:spMkLst>
            <pc:docMk/>
            <pc:sldMk cId="3046270497" sldId="609"/>
            <ac:spMk id="30" creationId="{FB70B820-0D49-C048-B5BD-E5A6A70086F7}"/>
          </ac:spMkLst>
        </pc:spChg>
        <pc:spChg chg="mod">
          <ac:chgData name="Gu, Wenqiang" userId="251612ec-f89a-4676-a250-49ffc40b1583" providerId="ADAL" clId="{FAD9343C-6CE4-9641-BE67-D61E70A8405E}" dt="2021-11-21T05:20:41.697" v="41794" actId="1036"/>
          <ac:spMkLst>
            <pc:docMk/>
            <pc:sldMk cId="3046270497" sldId="609"/>
            <ac:spMk id="32" creationId="{D1F74C35-9CE8-6D41-9145-0C4318A1F99F}"/>
          </ac:spMkLst>
        </pc:spChg>
        <pc:spChg chg="del mod">
          <ac:chgData name="Gu, Wenqiang" userId="251612ec-f89a-4676-a250-49ffc40b1583" providerId="ADAL" clId="{FAD9343C-6CE4-9641-BE67-D61E70A8405E}" dt="2021-11-20T23:20:25.007" v="36785" actId="478"/>
          <ac:spMkLst>
            <pc:docMk/>
            <pc:sldMk cId="3046270497" sldId="609"/>
            <ac:spMk id="34" creationId="{87DB8779-639C-264E-94C2-D035B8A8C458}"/>
          </ac:spMkLst>
        </pc:spChg>
        <pc:picChg chg="add mod">
          <ac:chgData name="Gu, Wenqiang" userId="251612ec-f89a-4676-a250-49ffc40b1583" providerId="ADAL" clId="{FAD9343C-6CE4-9641-BE67-D61E70A8405E}" dt="2021-11-21T05:04:52.336" v="41662" actId="1076"/>
          <ac:picMkLst>
            <pc:docMk/>
            <pc:sldMk cId="3046270497" sldId="609"/>
            <ac:picMk id="6" creationId="{23E426C0-D171-E141-BC7D-16AD1A3085CF}"/>
          </ac:picMkLst>
        </pc:picChg>
        <pc:picChg chg="add del mod">
          <ac:chgData name="Gu, Wenqiang" userId="251612ec-f89a-4676-a250-49ffc40b1583" providerId="ADAL" clId="{FAD9343C-6CE4-9641-BE67-D61E70A8405E}" dt="2021-11-21T05:13:43.293" v="41724" actId="478"/>
          <ac:picMkLst>
            <pc:docMk/>
            <pc:sldMk cId="3046270497" sldId="609"/>
            <ac:picMk id="7" creationId="{72D51FE9-CC2A-CC46-A0AE-38CCF21340FA}"/>
          </ac:picMkLst>
        </pc:picChg>
        <pc:picChg chg="add mod">
          <ac:chgData name="Gu, Wenqiang" userId="251612ec-f89a-4676-a250-49ffc40b1583" providerId="ADAL" clId="{FAD9343C-6CE4-9641-BE67-D61E70A8405E}" dt="2021-11-21T05:16:01.706" v="41729" actId="1076"/>
          <ac:picMkLst>
            <pc:docMk/>
            <pc:sldMk cId="3046270497" sldId="609"/>
            <ac:picMk id="8" creationId="{F88B257A-0F3F-A644-8EA6-433E3369FB5B}"/>
          </ac:picMkLst>
        </pc:picChg>
        <pc:picChg chg="del mod">
          <ac:chgData name="Gu, Wenqiang" userId="251612ec-f89a-4676-a250-49ffc40b1583" providerId="ADAL" clId="{FAD9343C-6CE4-9641-BE67-D61E70A8405E}" dt="2021-11-20T23:20:25.007" v="36785" actId="478"/>
          <ac:picMkLst>
            <pc:docMk/>
            <pc:sldMk cId="3046270497" sldId="609"/>
            <ac:picMk id="10" creationId="{7B2B1F51-5564-534C-B0FC-D38CD90E561B}"/>
          </ac:picMkLst>
        </pc:picChg>
        <pc:picChg chg="del mod">
          <ac:chgData name="Gu, Wenqiang" userId="251612ec-f89a-4676-a250-49ffc40b1583" providerId="ADAL" clId="{FAD9343C-6CE4-9641-BE67-D61E70A8405E}" dt="2021-11-20T23:20:25.007" v="36785" actId="478"/>
          <ac:picMkLst>
            <pc:docMk/>
            <pc:sldMk cId="3046270497" sldId="609"/>
            <ac:picMk id="11" creationId="{49776312-E97F-5943-AF08-BCF56857FCF0}"/>
          </ac:picMkLst>
        </pc:picChg>
        <pc:picChg chg="del">
          <ac:chgData name="Gu, Wenqiang" userId="251612ec-f89a-4676-a250-49ffc40b1583" providerId="ADAL" clId="{FAD9343C-6CE4-9641-BE67-D61E70A8405E}" dt="2021-11-20T06:30:57.127" v="18901" actId="478"/>
          <ac:picMkLst>
            <pc:docMk/>
            <pc:sldMk cId="3046270497" sldId="609"/>
            <ac:picMk id="18" creationId="{9FB14C2C-8F86-D649-9C84-7D1BD5E0F159}"/>
          </ac:picMkLst>
        </pc:picChg>
        <pc:picChg chg="mod">
          <ac:chgData name="Gu, Wenqiang" userId="251612ec-f89a-4676-a250-49ffc40b1583" providerId="ADAL" clId="{FAD9343C-6CE4-9641-BE67-D61E70A8405E}" dt="2021-11-20T06:31:16.380" v="18906" actId="1076"/>
          <ac:picMkLst>
            <pc:docMk/>
            <pc:sldMk cId="3046270497" sldId="609"/>
            <ac:picMk id="22" creationId="{2BA905D7-23FF-F64F-9E59-B4CB89FCDB03}"/>
          </ac:picMkLst>
        </pc:picChg>
        <pc:picChg chg="mod">
          <ac:chgData name="Gu, Wenqiang" userId="251612ec-f89a-4676-a250-49ffc40b1583" providerId="ADAL" clId="{FAD9343C-6CE4-9641-BE67-D61E70A8405E}" dt="2021-11-21T05:19:41.565" v="41785" actId="1076"/>
          <ac:picMkLst>
            <pc:docMk/>
            <pc:sldMk cId="3046270497" sldId="609"/>
            <ac:picMk id="26" creationId="{C1E39025-4834-0642-B026-2A8CF233D730}"/>
          </ac:picMkLst>
        </pc:picChg>
        <pc:cxnChg chg="del">
          <ac:chgData name="Gu, Wenqiang" userId="251612ec-f89a-4676-a250-49ffc40b1583" providerId="ADAL" clId="{FAD9343C-6CE4-9641-BE67-D61E70A8405E}" dt="2021-11-20T06:29:45.882" v="18899" actId="478"/>
          <ac:cxnSpMkLst>
            <pc:docMk/>
            <pc:sldMk cId="3046270497" sldId="609"/>
            <ac:cxnSpMk id="27" creationId="{00000000-0000-0000-0000-000000000000}"/>
          </ac:cxnSpMkLst>
        </pc:cxnChg>
      </pc:sldChg>
      <pc:sldChg chg="addSp modSp add del mod">
        <pc:chgData name="Gu, Wenqiang" userId="251612ec-f89a-4676-a250-49ffc40b1583" providerId="ADAL" clId="{FAD9343C-6CE4-9641-BE67-D61E70A8405E}" dt="2021-11-20T18:24:59.522" v="20545" actId="2696"/>
        <pc:sldMkLst>
          <pc:docMk/>
          <pc:sldMk cId="3290632622" sldId="618"/>
        </pc:sldMkLst>
        <pc:spChg chg="mod">
          <ac:chgData name="Gu, Wenqiang" userId="251612ec-f89a-4676-a250-49ffc40b1583" providerId="ADAL" clId="{FAD9343C-6CE4-9641-BE67-D61E70A8405E}" dt="2021-11-20T06:34:35.120" v="18914" actId="207"/>
          <ac:spMkLst>
            <pc:docMk/>
            <pc:sldMk cId="3290632622" sldId="618"/>
            <ac:spMk id="2" creationId="{FE6D0756-6710-4CFA-A661-3B2864DF8360}"/>
          </ac:spMkLst>
        </pc:spChg>
        <pc:spChg chg="add mod">
          <ac:chgData name="Gu, Wenqiang" userId="251612ec-f89a-4676-a250-49ffc40b1583" providerId="ADAL" clId="{FAD9343C-6CE4-9641-BE67-D61E70A8405E}" dt="2021-11-19T21:56:24.919" v="16922" actId="1076"/>
          <ac:spMkLst>
            <pc:docMk/>
            <pc:sldMk cId="3290632622" sldId="618"/>
            <ac:spMk id="3" creationId="{9A63962D-13F3-1241-AB7E-7526ACF121CC}"/>
          </ac:spMkLst>
        </pc:spChg>
        <pc:picChg chg="mod">
          <ac:chgData name="Gu, Wenqiang" userId="251612ec-f89a-4676-a250-49ffc40b1583" providerId="ADAL" clId="{FAD9343C-6CE4-9641-BE67-D61E70A8405E}" dt="2021-11-20T06:19:10.811" v="18733" actId="1076"/>
          <ac:picMkLst>
            <pc:docMk/>
            <pc:sldMk cId="3290632622" sldId="618"/>
            <ac:picMk id="5" creationId="{00000000-0000-0000-0000-000000000000}"/>
          </ac:picMkLst>
        </pc:picChg>
      </pc:sldChg>
      <pc:sldChg chg="addSp delSp modSp add del mod ord">
        <pc:chgData name="Gu, Wenqiang" userId="251612ec-f89a-4676-a250-49ffc40b1583" providerId="ADAL" clId="{FAD9343C-6CE4-9641-BE67-D61E70A8405E}" dt="2021-11-20T19:57:55.040" v="21319" actId="2696"/>
        <pc:sldMkLst>
          <pc:docMk/>
          <pc:sldMk cId="630631298" sldId="620"/>
        </pc:sldMkLst>
        <pc:spChg chg="add del mod">
          <ac:chgData name="Gu, Wenqiang" userId="251612ec-f89a-4676-a250-49ffc40b1583" providerId="ADAL" clId="{FAD9343C-6CE4-9641-BE67-D61E70A8405E}" dt="2021-11-20T19:57:51.181" v="21318" actId="478"/>
          <ac:spMkLst>
            <pc:docMk/>
            <pc:sldMk cId="630631298" sldId="620"/>
            <ac:spMk id="2" creationId="{0417B212-1614-F345-9093-446B2ED46BBB}"/>
          </ac:spMkLst>
        </pc:spChg>
        <pc:spChg chg="add mod">
          <ac:chgData name="Gu, Wenqiang" userId="251612ec-f89a-4676-a250-49ffc40b1583" providerId="ADAL" clId="{FAD9343C-6CE4-9641-BE67-D61E70A8405E}" dt="2021-11-20T19:37:04.191" v="21250"/>
          <ac:spMkLst>
            <pc:docMk/>
            <pc:sldMk cId="630631298" sldId="620"/>
            <ac:spMk id="3" creationId="{7D62F66E-DF82-FF4A-B18F-C5778AFBD8D9}"/>
          </ac:spMkLst>
        </pc:spChg>
        <pc:spChg chg="del">
          <ac:chgData name="Gu, Wenqiang" userId="251612ec-f89a-4676-a250-49ffc40b1583" providerId="ADAL" clId="{FAD9343C-6CE4-9641-BE67-D61E70A8405E}" dt="2021-11-20T06:22:22.745" v="18761"/>
          <ac:spMkLst>
            <pc:docMk/>
            <pc:sldMk cId="630631298" sldId="620"/>
            <ac:spMk id="38" creationId="{00000000-0000-0000-0000-000000000000}"/>
          </ac:spMkLst>
        </pc:spChg>
      </pc:sldChg>
      <pc:sldChg chg="add del">
        <pc:chgData name="Gu, Wenqiang" userId="251612ec-f89a-4676-a250-49ffc40b1583" providerId="ADAL" clId="{FAD9343C-6CE4-9641-BE67-D61E70A8405E}" dt="2021-11-22T02:16:29.501" v="56117" actId="2696"/>
        <pc:sldMkLst>
          <pc:docMk/>
          <pc:sldMk cId="781140480" sldId="620"/>
        </pc:sldMkLst>
      </pc:sldChg>
      <pc:sldChg chg="addSp delSp modSp add modNotesTx">
        <pc:chgData name="Gu, Wenqiang" userId="251612ec-f89a-4676-a250-49ffc40b1583" providerId="ADAL" clId="{FAD9343C-6CE4-9641-BE67-D61E70A8405E}" dt="2021-11-21T19:12:04.224" v="45465" actId="20577"/>
        <pc:sldMkLst>
          <pc:docMk/>
          <pc:sldMk cId="2517285142" sldId="622"/>
        </pc:sldMkLst>
        <pc:spChg chg="add mod">
          <ac:chgData name="Gu, Wenqiang" userId="251612ec-f89a-4676-a250-49ffc40b1583" providerId="ADAL" clId="{FAD9343C-6CE4-9641-BE67-D61E70A8405E}" dt="2021-11-20T19:37:04.191" v="21250"/>
          <ac:spMkLst>
            <pc:docMk/>
            <pc:sldMk cId="2517285142" sldId="622"/>
            <ac:spMk id="4" creationId="{F51826F2-CDF2-3F4A-8D2A-E7BDB5BC4742}"/>
          </ac:spMkLst>
        </pc:spChg>
        <pc:spChg chg="del">
          <ac:chgData name="Gu, Wenqiang" userId="251612ec-f89a-4676-a250-49ffc40b1583" providerId="ADAL" clId="{FAD9343C-6CE4-9641-BE67-D61E70A8405E}" dt="2021-11-20T06:22:22.745" v="18761"/>
          <ac:spMkLst>
            <pc:docMk/>
            <pc:sldMk cId="2517285142" sldId="622"/>
            <ac:spMk id="5" creationId="{00000000-0000-0000-0000-000000000000}"/>
          </ac:spMkLst>
        </pc:spChg>
        <pc:spChg chg="del">
          <ac:chgData name="Gu, Wenqiang" userId="251612ec-f89a-4676-a250-49ffc40b1583" providerId="ADAL" clId="{FAD9343C-6CE4-9641-BE67-D61E70A8405E}" dt="2021-11-20T06:22:22.745" v="18761"/>
          <ac:spMkLst>
            <pc:docMk/>
            <pc:sldMk cId="2517285142" sldId="622"/>
            <ac:spMk id="37" creationId="{00000000-0000-0000-0000-000000000000}"/>
          </ac:spMkLst>
        </pc:spChg>
      </pc:sldChg>
      <pc:sldChg chg="delSp modSp add del mod modAnim">
        <pc:chgData name="Gu, Wenqiang" userId="251612ec-f89a-4676-a250-49ffc40b1583" providerId="ADAL" clId="{FAD9343C-6CE4-9641-BE67-D61E70A8405E}" dt="2021-11-21T06:26:58.447" v="42171" actId="2696"/>
        <pc:sldMkLst>
          <pc:docMk/>
          <pc:sldMk cId="2624812328" sldId="623"/>
        </pc:sldMkLst>
        <pc:spChg chg="del mod">
          <ac:chgData name="Gu, Wenqiang" userId="251612ec-f89a-4676-a250-49ffc40b1583" providerId="ADAL" clId="{FAD9343C-6CE4-9641-BE67-D61E70A8405E}" dt="2021-11-21T06:23:24.449" v="42062" actId="478"/>
          <ac:spMkLst>
            <pc:docMk/>
            <pc:sldMk cId="2624812328" sldId="623"/>
            <ac:spMk id="24" creationId="{00000000-0000-0000-0000-000000000000}"/>
          </ac:spMkLst>
        </pc:spChg>
        <pc:picChg chg="mod">
          <ac:chgData name="Gu, Wenqiang" userId="251612ec-f89a-4676-a250-49ffc40b1583" providerId="ADAL" clId="{FAD9343C-6CE4-9641-BE67-D61E70A8405E}" dt="2021-11-21T06:23:30.400" v="42063" actId="1076"/>
          <ac:picMkLst>
            <pc:docMk/>
            <pc:sldMk cId="2624812328" sldId="623"/>
            <ac:picMk id="6" creationId="{00000000-0000-0000-0000-000000000000}"/>
          </ac:picMkLst>
        </pc:picChg>
        <pc:cxnChg chg="del">
          <ac:chgData name="Gu, Wenqiang" userId="251612ec-f89a-4676-a250-49ffc40b1583" providerId="ADAL" clId="{FAD9343C-6CE4-9641-BE67-D61E70A8405E}" dt="2021-11-21T06:23:03.382" v="42057" actId="478"/>
          <ac:cxnSpMkLst>
            <pc:docMk/>
            <pc:sldMk cId="2624812328" sldId="623"/>
            <ac:cxnSpMk id="8" creationId="{00000000-0000-0000-0000-000000000000}"/>
          </ac:cxnSpMkLst>
        </pc:cxnChg>
      </pc:sldChg>
      <pc:sldChg chg="addSp add del mod">
        <pc:chgData name="Gu, Wenqiang" userId="251612ec-f89a-4676-a250-49ffc40b1583" providerId="ADAL" clId="{FAD9343C-6CE4-9641-BE67-D61E70A8405E}" dt="2021-11-22T02:45:33.789" v="56247" actId="2696"/>
        <pc:sldMkLst>
          <pc:docMk/>
          <pc:sldMk cId="860741666" sldId="644"/>
        </pc:sldMkLst>
        <pc:grpChg chg="add">
          <ac:chgData name="Gu, Wenqiang" userId="251612ec-f89a-4676-a250-49ffc40b1583" providerId="ADAL" clId="{FAD9343C-6CE4-9641-BE67-D61E70A8405E}" dt="2021-11-22T02:43:46.949" v="56229" actId="164"/>
          <ac:grpSpMkLst>
            <pc:docMk/>
            <pc:sldMk cId="860741666" sldId="644"/>
            <ac:grpSpMk id="3" creationId="{60C3E5F6-955D-044B-B8B3-FA2C10914856}"/>
          </ac:grpSpMkLst>
        </pc:grpChg>
      </pc:sldChg>
      <pc:sldChg chg="addSp modSp add del">
        <pc:chgData name="Gu, Wenqiang" userId="251612ec-f89a-4676-a250-49ffc40b1583" providerId="ADAL" clId="{FAD9343C-6CE4-9641-BE67-D61E70A8405E}" dt="2021-11-22T02:17:32.171" v="56122" actId="2696"/>
        <pc:sldMkLst>
          <pc:docMk/>
          <pc:sldMk cId="1643462933" sldId="696"/>
        </pc:sldMkLst>
        <pc:spChg chg="add mod">
          <ac:chgData name="Gu, Wenqiang" userId="251612ec-f89a-4676-a250-49ffc40b1583" providerId="ADAL" clId="{FAD9343C-6CE4-9641-BE67-D61E70A8405E}" dt="2021-11-20T19:37:04.191" v="21250"/>
          <ac:spMkLst>
            <pc:docMk/>
            <pc:sldMk cId="1643462933" sldId="696"/>
            <ac:spMk id="2" creationId="{831B8B79-820C-5644-BAF8-37F2BBEE395D}"/>
          </ac:spMkLst>
        </pc:spChg>
      </pc:sldChg>
      <pc:sldChg chg="delSp modSp add del mod ord">
        <pc:chgData name="Gu, Wenqiang" userId="251612ec-f89a-4676-a250-49ffc40b1583" providerId="ADAL" clId="{FAD9343C-6CE4-9641-BE67-D61E70A8405E}" dt="2021-11-20T18:25:23.298" v="20546" actId="2696"/>
        <pc:sldMkLst>
          <pc:docMk/>
          <pc:sldMk cId="2009516733" sldId="696"/>
        </pc:sldMkLst>
        <pc:spChg chg="del">
          <ac:chgData name="Gu, Wenqiang" userId="251612ec-f89a-4676-a250-49ffc40b1583" providerId="ADAL" clId="{FAD9343C-6CE4-9641-BE67-D61E70A8405E}" dt="2021-11-20T17:59:35.345" v="20512"/>
          <ac:spMkLst>
            <pc:docMk/>
            <pc:sldMk cId="2009516733" sldId="696"/>
            <ac:spMk id="5" creationId="{BDC9BDE6-B75B-43F1-8D08-72335282F91D}"/>
          </ac:spMkLst>
        </pc:spChg>
        <pc:spChg chg="del">
          <ac:chgData name="Gu, Wenqiang" userId="251612ec-f89a-4676-a250-49ffc40b1583" providerId="ADAL" clId="{FAD9343C-6CE4-9641-BE67-D61E70A8405E}" dt="2021-11-20T17:59:35.345" v="20512"/>
          <ac:spMkLst>
            <pc:docMk/>
            <pc:sldMk cId="2009516733" sldId="696"/>
            <ac:spMk id="6" creationId="{193AD6E7-D419-4429-A2B7-01B73656A15B}"/>
          </ac:spMkLst>
        </pc:spChg>
        <pc:spChg chg="del">
          <ac:chgData name="Gu, Wenqiang" userId="251612ec-f89a-4676-a250-49ffc40b1583" providerId="ADAL" clId="{FAD9343C-6CE4-9641-BE67-D61E70A8405E}" dt="2021-11-20T18:15:50.977" v="20530" actId="478"/>
          <ac:spMkLst>
            <pc:docMk/>
            <pc:sldMk cId="2009516733" sldId="696"/>
            <ac:spMk id="17" creationId="{6CD858DB-1373-4EF4-8230-DB419B66A140}"/>
          </ac:spMkLst>
        </pc:spChg>
        <pc:picChg chg="mod">
          <ac:chgData name="Gu, Wenqiang" userId="251612ec-f89a-4676-a250-49ffc40b1583" providerId="ADAL" clId="{FAD9343C-6CE4-9641-BE67-D61E70A8405E}" dt="2021-11-20T18:15:54.853" v="20531" actId="1076"/>
          <ac:picMkLst>
            <pc:docMk/>
            <pc:sldMk cId="2009516733" sldId="696"/>
            <ac:picMk id="12" creationId="{7E685073-622E-4243-829E-870F3D68937F}"/>
          </ac:picMkLst>
        </pc:picChg>
      </pc:sldChg>
      <pc:sldChg chg="addSp delSp modSp add mod modNotesTx">
        <pc:chgData name="Gu, Wenqiang" userId="251612ec-f89a-4676-a250-49ffc40b1583" providerId="ADAL" clId="{FAD9343C-6CE4-9641-BE67-D61E70A8405E}" dt="2021-11-20T23:37:46.243" v="38160" actId="20577"/>
        <pc:sldMkLst>
          <pc:docMk/>
          <pc:sldMk cId="269253350" sldId="698"/>
        </pc:sldMkLst>
        <pc:spChg chg="mod">
          <ac:chgData name="Gu, Wenqiang" userId="251612ec-f89a-4676-a250-49ffc40b1583" providerId="ADAL" clId="{FAD9343C-6CE4-9641-BE67-D61E70A8405E}" dt="2021-11-20T23:31:40.545" v="37816" actId="20577"/>
          <ac:spMkLst>
            <pc:docMk/>
            <pc:sldMk cId="269253350" sldId="698"/>
            <ac:spMk id="2" creationId="{C816EBD1-DAC3-432C-9F21-1E9CF22E503D}"/>
          </ac:spMkLst>
        </pc:spChg>
        <pc:spChg chg="add mod">
          <ac:chgData name="Gu, Wenqiang" userId="251612ec-f89a-4676-a250-49ffc40b1583" providerId="ADAL" clId="{FAD9343C-6CE4-9641-BE67-D61E70A8405E}" dt="2021-11-20T23:37:04.554" v="38106" actId="15"/>
          <ac:spMkLst>
            <pc:docMk/>
            <pc:sldMk cId="269253350" sldId="698"/>
            <ac:spMk id="3" creationId="{6875BDEB-43BF-C541-9661-2B1CC1AACC93}"/>
          </ac:spMkLst>
        </pc:spChg>
        <pc:spChg chg="del">
          <ac:chgData name="Gu, Wenqiang" userId="251612ec-f89a-4676-a250-49ffc40b1583" providerId="ADAL" clId="{FAD9343C-6CE4-9641-BE67-D61E70A8405E}" dt="2021-11-20T17:59:35.345" v="20512"/>
          <ac:spMkLst>
            <pc:docMk/>
            <pc:sldMk cId="269253350" sldId="698"/>
            <ac:spMk id="4" creationId="{1730C5C5-95A8-4327-933D-1F7AE2988365}"/>
          </ac:spMkLst>
        </pc:spChg>
        <pc:spChg chg="del">
          <ac:chgData name="Gu, Wenqiang" userId="251612ec-f89a-4676-a250-49ffc40b1583" providerId="ADAL" clId="{FAD9343C-6CE4-9641-BE67-D61E70A8405E}" dt="2021-11-20T17:59:35.345" v="20512"/>
          <ac:spMkLst>
            <pc:docMk/>
            <pc:sldMk cId="269253350" sldId="698"/>
            <ac:spMk id="5" creationId="{9188A64F-BEEF-4F23-8647-7809ABE659ED}"/>
          </ac:spMkLst>
        </pc:spChg>
        <pc:spChg chg="add mod">
          <ac:chgData name="Gu, Wenqiang" userId="251612ec-f89a-4676-a250-49ffc40b1583" providerId="ADAL" clId="{FAD9343C-6CE4-9641-BE67-D61E70A8405E}" dt="2021-11-20T19:37:04.191" v="21250"/>
          <ac:spMkLst>
            <pc:docMk/>
            <pc:sldMk cId="269253350" sldId="698"/>
            <ac:spMk id="8" creationId="{0290D3A5-2750-1A41-8D10-ECE4147845A8}"/>
          </ac:spMkLst>
        </pc:spChg>
        <pc:spChg chg="del">
          <ac:chgData name="Gu, Wenqiang" userId="251612ec-f89a-4676-a250-49ffc40b1583" providerId="ADAL" clId="{FAD9343C-6CE4-9641-BE67-D61E70A8405E}" dt="2021-11-20T17:58:58.125" v="20510" actId="478"/>
          <ac:spMkLst>
            <pc:docMk/>
            <pc:sldMk cId="269253350" sldId="698"/>
            <ac:spMk id="16" creationId="{ED879C13-727F-460A-A6B3-EC41D77DC191}"/>
          </ac:spMkLst>
        </pc:spChg>
        <pc:spChg chg="del mod">
          <ac:chgData name="Gu, Wenqiang" userId="251612ec-f89a-4676-a250-49ffc40b1583" providerId="ADAL" clId="{FAD9343C-6CE4-9641-BE67-D61E70A8405E}" dt="2021-11-20T18:21:44.072" v="20540" actId="478"/>
          <ac:spMkLst>
            <pc:docMk/>
            <pc:sldMk cId="269253350" sldId="698"/>
            <ac:spMk id="22" creationId="{9325B94C-3A3F-4D4A-8DED-9B41D99042AD}"/>
          </ac:spMkLst>
        </pc:spChg>
      </pc:sldChg>
      <pc:sldChg chg="addSp delSp modSp add del mod">
        <pc:chgData name="Gu, Wenqiang" userId="251612ec-f89a-4676-a250-49ffc40b1583" providerId="ADAL" clId="{FAD9343C-6CE4-9641-BE67-D61E70A8405E}" dt="2021-11-16T20:21:00.654" v="2430" actId="2696"/>
        <pc:sldMkLst>
          <pc:docMk/>
          <pc:sldMk cId="650044544" sldId="783"/>
        </pc:sldMkLst>
        <pc:spChg chg="del">
          <ac:chgData name="Gu, Wenqiang" userId="251612ec-f89a-4676-a250-49ffc40b1583" providerId="ADAL" clId="{FAD9343C-6CE4-9641-BE67-D61E70A8405E}" dt="2021-11-16T16:35:38.608" v="1985" actId="21"/>
          <ac:spMkLst>
            <pc:docMk/>
            <pc:sldMk cId="650044544" sldId="783"/>
            <ac:spMk id="4" creationId="{C2D7A611-B91F-448B-B7DC-F93E316FE78D}"/>
          </ac:spMkLst>
        </pc:spChg>
        <pc:spChg chg="add del">
          <ac:chgData name="Gu, Wenqiang" userId="251612ec-f89a-4676-a250-49ffc40b1583" providerId="ADAL" clId="{FAD9343C-6CE4-9641-BE67-D61E70A8405E}" dt="2021-11-16T16:35:38.608" v="1985" actId="21"/>
          <ac:spMkLst>
            <pc:docMk/>
            <pc:sldMk cId="650044544" sldId="783"/>
            <ac:spMk id="9" creationId="{37B6275E-B08C-4BE6-B969-2815D12D14A4}"/>
          </ac:spMkLst>
        </pc:spChg>
        <pc:spChg chg="add del mod">
          <ac:chgData name="Gu, Wenqiang" userId="251612ec-f89a-4676-a250-49ffc40b1583" providerId="ADAL" clId="{FAD9343C-6CE4-9641-BE67-D61E70A8405E}" dt="2021-11-16T16:35:32.558" v="1984" actId="21"/>
          <ac:spMkLst>
            <pc:docMk/>
            <pc:sldMk cId="650044544" sldId="783"/>
            <ac:spMk id="10" creationId="{0C7C0F89-009C-DC45-9275-5E93240CE29F}"/>
          </ac:spMkLst>
        </pc:spChg>
        <pc:spChg chg="del">
          <ac:chgData name="Gu, Wenqiang" userId="251612ec-f89a-4676-a250-49ffc40b1583" providerId="ADAL" clId="{FAD9343C-6CE4-9641-BE67-D61E70A8405E}" dt="2021-11-16T16:35:38.608" v="1985" actId="21"/>
          <ac:spMkLst>
            <pc:docMk/>
            <pc:sldMk cId="650044544" sldId="783"/>
            <ac:spMk id="12" creationId="{40EEAF40-0943-46A6-9B55-70913D7AB3C0}"/>
          </ac:spMkLst>
        </pc:spChg>
        <pc:spChg chg="add del mod">
          <ac:chgData name="Gu, Wenqiang" userId="251612ec-f89a-4676-a250-49ffc40b1583" providerId="ADAL" clId="{FAD9343C-6CE4-9641-BE67-D61E70A8405E}" dt="2021-11-16T16:35:41.029" v="1986" actId="478"/>
          <ac:spMkLst>
            <pc:docMk/>
            <pc:sldMk cId="650044544" sldId="783"/>
            <ac:spMk id="14" creationId="{A5DEC38E-7275-BE4F-A2B8-956B8F353513}"/>
          </ac:spMkLst>
        </pc:spChg>
        <pc:picChg chg="add del">
          <ac:chgData name="Gu, Wenqiang" userId="251612ec-f89a-4676-a250-49ffc40b1583" providerId="ADAL" clId="{FAD9343C-6CE4-9641-BE67-D61E70A8405E}" dt="2021-11-16T16:35:38.608" v="1985" actId="21"/>
          <ac:picMkLst>
            <pc:docMk/>
            <pc:sldMk cId="650044544" sldId="783"/>
            <ac:picMk id="18" creationId="{6F887104-643C-4886-90F0-F474AF39BE6D}"/>
          </ac:picMkLst>
        </pc:picChg>
      </pc:sldChg>
      <pc:sldChg chg="addSp delSp modSp add del">
        <pc:chgData name="Gu, Wenqiang" userId="251612ec-f89a-4676-a250-49ffc40b1583" providerId="ADAL" clId="{FAD9343C-6CE4-9641-BE67-D61E70A8405E}" dt="2021-11-22T02:22:57.608" v="56139" actId="2696"/>
        <pc:sldMkLst>
          <pc:docMk/>
          <pc:sldMk cId="993058567" sldId="783"/>
        </pc:sldMkLst>
        <pc:spChg chg="add mod">
          <ac:chgData name="Gu, Wenqiang" userId="251612ec-f89a-4676-a250-49ffc40b1583" providerId="ADAL" clId="{FAD9343C-6CE4-9641-BE67-D61E70A8405E}" dt="2021-11-20T19:37:04.191" v="21250"/>
          <ac:spMkLst>
            <pc:docMk/>
            <pc:sldMk cId="993058567" sldId="783"/>
            <ac:spMk id="3" creationId="{4C022EE9-E0A0-9F46-9E07-1D20608D2C2D}"/>
          </ac:spMkLst>
        </pc:spChg>
        <pc:spChg chg="del">
          <ac:chgData name="Gu, Wenqiang" userId="251612ec-f89a-4676-a250-49ffc40b1583" providerId="ADAL" clId="{FAD9343C-6CE4-9641-BE67-D61E70A8405E}" dt="2021-11-17T16:19:57.129" v="8272"/>
          <ac:spMkLst>
            <pc:docMk/>
            <pc:sldMk cId="993058567" sldId="783"/>
            <ac:spMk id="5" creationId="{A77B9F96-C714-4D51-BC85-BE694EC42FDD}"/>
          </ac:spMkLst>
        </pc:spChg>
      </pc:sldChg>
      <pc:sldChg chg="addSp modSp add del">
        <pc:chgData name="Gu, Wenqiang" userId="251612ec-f89a-4676-a250-49ffc40b1583" providerId="ADAL" clId="{FAD9343C-6CE4-9641-BE67-D61E70A8405E}" dt="2021-11-22T02:24:03.353" v="56149" actId="2696"/>
        <pc:sldMkLst>
          <pc:docMk/>
          <pc:sldMk cId="1185919970" sldId="784"/>
        </pc:sldMkLst>
        <pc:spChg chg="add mod">
          <ac:chgData name="Gu, Wenqiang" userId="251612ec-f89a-4676-a250-49ffc40b1583" providerId="ADAL" clId="{FAD9343C-6CE4-9641-BE67-D61E70A8405E}" dt="2021-11-20T19:37:04.191" v="21250"/>
          <ac:spMkLst>
            <pc:docMk/>
            <pc:sldMk cId="1185919970" sldId="784"/>
            <ac:spMk id="4" creationId="{BD7A6461-395B-7A43-8173-28367392A672}"/>
          </ac:spMkLst>
        </pc:spChg>
      </pc:sldChg>
      <pc:sldChg chg="addSp delSp modSp new del mod ord">
        <pc:chgData name="Gu, Wenqiang" userId="251612ec-f89a-4676-a250-49ffc40b1583" providerId="ADAL" clId="{FAD9343C-6CE4-9641-BE67-D61E70A8405E}" dt="2021-11-18T21:07:51.893" v="9732" actId="2696"/>
        <pc:sldMkLst>
          <pc:docMk/>
          <pc:sldMk cId="3318250519" sldId="784"/>
        </pc:sldMkLst>
        <pc:spChg chg="mod">
          <ac:chgData name="Gu, Wenqiang" userId="251612ec-f89a-4676-a250-49ffc40b1583" providerId="ADAL" clId="{FAD9343C-6CE4-9641-BE67-D61E70A8405E}" dt="2021-11-17T15:16:49.234" v="6763" actId="20577"/>
          <ac:spMkLst>
            <pc:docMk/>
            <pc:sldMk cId="3318250519" sldId="784"/>
            <ac:spMk id="2" creationId="{20F24014-1FF6-E246-A993-6941003CFD28}"/>
          </ac:spMkLst>
        </pc:spChg>
        <pc:spChg chg="mod">
          <ac:chgData name="Gu, Wenqiang" userId="251612ec-f89a-4676-a250-49ffc40b1583" providerId="ADAL" clId="{FAD9343C-6CE4-9641-BE67-D61E70A8405E}" dt="2021-11-17T15:43:26.058" v="7351"/>
          <ac:spMkLst>
            <pc:docMk/>
            <pc:sldMk cId="3318250519" sldId="784"/>
            <ac:spMk id="3" creationId="{9E34E266-5D92-C04E-969D-815D8EED4F41}"/>
          </ac:spMkLst>
        </pc:spChg>
        <pc:spChg chg="del">
          <ac:chgData name="Gu, Wenqiang" userId="251612ec-f89a-4676-a250-49ffc40b1583" providerId="ADAL" clId="{FAD9343C-6CE4-9641-BE67-D61E70A8405E}" dt="2021-11-17T16:19:57.129" v="8272"/>
          <ac:spMkLst>
            <pc:docMk/>
            <pc:sldMk cId="3318250519" sldId="784"/>
            <ac:spMk id="4" creationId="{68058800-3FE5-7D4E-9A13-255B5562C8CF}"/>
          </ac:spMkLst>
        </pc:spChg>
        <pc:picChg chg="add del mod">
          <ac:chgData name="Gu, Wenqiang" userId="251612ec-f89a-4676-a250-49ffc40b1583" providerId="ADAL" clId="{FAD9343C-6CE4-9641-BE67-D61E70A8405E}" dt="2021-11-17T15:39:42.870" v="7123" actId="478"/>
          <ac:picMkLst>
            <pc:docMk/>
            <pc:sldMk cId="3318250519" sldId="784"/>
            <ac:picMk id="6" creationId="{13AF6870-3622-184F-B843-3B4521F1CC55}"/>
          </ac:picMkLst>
        </pc:picChg>
        <pc:picChg chg="add mod modCrop">
          <ac:chgData name="Gu, Wenqiang" userId="251612ec-f89a-4676-a250-49ffc40b1583" providerId="ADAL" clId="{FAD9343C-6CE4-9641-BE67-D61E70A8405E}" dt="2021-11-17T15:42:55.498" v="7341" actId="14100"/>
          <ac:picMkLst>
            <pc:docMk/>
            <pc:sldMk cId="3318250519" sldId="784"/>
            <ac:picMk id="7" creationId="{7155C6EB-F563-B847-806D-E67196A7D471}"/>
          </ac:picMkLst>
        </pc:picChg>
        <pc:picChg chg="add mod modCrop">
          <ac:chgData name="Gu, Wenqiang" userId="251612ec-f89a-4676-a250-49ffc40b1583" providerId="ADAL" clId="{FAD9343C-6CE4-9641-BE67-D61E70A8405E}" dt="2021-11-17T15:42:55.498" v="7341" actId="14100"/>
          <ac:picMkLst>
            <pc:docMk/>
            <pc:sldMk cId="3318250519" sldId="784"/>
            <ac:picMk id="8" creationId="{19F5A7A3-16AF-7641-BC86-B793F8262227}"/>
          </ac:picMkLst>
        </pc:picChg>
        <pc:picChg chg="add del mod modCrop">
          <ac:chgData name="Gu, Wenqiang" userId="251612ec-f89a-4676-a250-49ffc40b1583" providerId="ADAL" clId="{FAD9343C-6CE4-9641-BE67-D61E70A8405E}" dt="2021-11-17T15:19:39.499" v="6797" actId="478"/>
          <ac:picMkLst>
            <pc:docMk/>
            <pc:sldMk cId="3318250519" sldId="784"/>
            <ac:picMk id="10" creationId="{4B50BE65-9A90-F741-9CB6-1C68840F81F0}"/>
          </ac:picMkLst>
        </pc:picChg>
      </pc:sldChg>
      <pc:sldChg chg="addSp delSp modSp new del mod">
        <pc:chgData name="Gu, Wenqiang" userId="251612ec-f89a-4676-a250-49ffc40b1583" providerId="ADAL" clId="{FAD9343C-6CE4-9641-BE67-D61E70A8405E}" dt="2021-11-18T22:05:59.477" v="11122" actId="2696"/>
        <pc:sldMkLst>
          <pc:docMk/>
          <pc:sldMk cId="1911153213" sldId="785"/>
        </pc:sldMkLst>
        <pc:spChg chg="mod">
          <ac:chgData name="Gu, Wenqiang" userId="251612ec-f89a-4676-a250-49ffc40b1583" providerId="ADAL" clId="{FAD9343C-6CE4-9641-BE67-D61E70A8405E}" dt="2021-11-18T21:50:57.600" v="10866" actId="20577"/>
          <ac:spMkLst>
            <pc:docMk/>
            <pc:sldMk cId="1911153213" sldId="785"/>
            <ac:spMk id="2" creationId="{669DA620-7B91-1441-97A9-07A50E63C53B}"/>
          </ac:spMkLst>
        </pc:spChg>
        <pc:spChg chg="mod">
          <ac:chgData name="Gu, Wenqiang" userId="251612ec-f89a-4676-a250-49ffc40b1583" providerId="ADAL" clId="{FAD9343C-6CE4-9641-BE67-D61E70A8405E}" dt="2021-11-17T16:15:20.158" v="8237" actId="20577"/>
          <ac:spMkLst>
            <pc:docMk/>
            <pc:sldMk cId="1911153213" sldId="785"/>
            <ac:spMk id="3" creationId="{1CC24E50-A3A2-244D-A889-80FD3D8EE415}"/>
          </ac:spMkLst>
        </pc:spChg>
        <pc:spChg chg="del">
          <ac:chgData name="Gu, Wenqiang" userId="251612ec-f89a-4676-a250-49ffc40b1583" providerId="ADAL" clId="{FAD9343C-6CE4-9641-BE67-D61E70A8405E}" dt="2021-11-17T16:19:57.129" v="8272"/>
          <ac:spMkLst>
            <pc:docMk/>
            <pc:sldMk cId="1911153213" sldId="785"/>
            <ac:spMk id="4" creationId="{02ADD21B-004B-234D-AB6C-BDE6686696C4}"/>
          </ac:spMkLst>
        </pc:spChg>
        <pc:spChg chg="add mod">
          <ac:chgData name="Gu, Wenqiang" userId="251612ec-f89a-4676-a250-49ffc40b1583" providerId="ADAL" clId="{FAD9343C-6CE4-9641-BE67-D61E70A8405E}" dt="2021-11-17T17:42:36.426" v="8752" actId="207"/>
          <ac:spMkLst>
            <pc:docMk/>
            <pc:sldMk cId="1911153213" sldId="785"/>
            <ac:spMk id="6" creationId="{06105705-B353-314D-9270-52BEC71FEB90}"/>
          </ac:spMkLst>
        </pc:spChg>
        <pc:spChg chg="add del mod">
          <ac:chgData name="Gu, Wenqiang" userId="251612ec-f89a-4676-a250-49ffc40b1583" providerId="ADAL" clId="{FAD9343C-6CE4-9641-BE67-D61E70A8405E}" dt="2021-11-17T04:49:58.866" v="4752" actId="478"/>
          <ac:spMkLst>
            <pc:docMk/>
            <pc:sldMk cId="1911153213" sldId="785"/>
            <ac:spMk id="6" creationId="{D2D8175B-5486-B543-8FA6-9FCD3BBA861B}"/>
          </ac:spMkLst>
        </pc:spChg>
        <pc:spChg chg="add del mod">
          <ac:chgData name="Gu, Wenqiang" userId="251612ec-f89a-4676-a250-49ffc40b1583" providerId="ADAL" clId="{FAD9343C-6CE4-9641-BE67-D61E70A8405E}" dt="2021-11-17T04:41:38.778" v="4265" actId="478"/>
          <ac:spMkLst>
            <pc:docMk/>
            <pc:sldMk cId="1911153213" sldId="785"/>
            <ac:spMk id="7" creationId="{AC4BD997-DB7B-EB4F-ABF5-6E35BC4D1ADA}"/>
          </ac:spMkLst>
        </pc:spChg>
        <pc:spChg chg="add mod">
          <ac:chgData name="Gu, Wenqiang" userId="251612ec-f89a-4676-a250-49ffc40b1583" providerId="ADAL" clId="{FAD9343C-6CE4-9641-BE67-D61E70A8405E}" dt="2021-11-17T04:49:29.165" v="4751" actId="207"/>
          <ac:spMkLst>
            <pc:docMk/>
            <pc:sldMk cId="1911153213" sldId="785"/>
            <ac:spMk id="8" creationId="{4CBBF679-C70B-8140-9ED8-4DC777481A9D}"/>
          </ac:spMkLst>
        </pc:spChg>
        <pc:picChg chg="add mod">
          <ac:chgData name="Gu, Wenqiang" userId="251612ec-f89a-4676-a250-49ffc40b1583" providerId="ADAL" clId="{FAD9343C-6CE4-9641-BE67-D61E70A8405E}" dt="2021-11-17T04:49:11.063" v="4688" actId="1076"/>
          <ac:picMkLst>
            <pc:docMk/>
            <pc:sldMk cId="1911153213" sldId="785"/>
            <ac:picMk id="1026" creationId="{9098717F-B001-0947-BABB-9580B242A803}"/>
          </ac:picMkLst>
        </pc:picChg>
      </pc:sldChg>
      <pc:sldChg chg="addSp modSp add del">
        <pc:chgData name="Gu, Wenqiang" userId="251612ec-f89a-4676-a250-49ffc40b1583" providerId="ADAL" clId="{FAD9343C-6CE4-9641-BE67-D61E70A8405E}" dt="2021-11-22T02:23:50.276" v="56146" actId="2696"/>
        <pc:sldMkLst>
          <pc:docMk/>
          <pc:sldMk cId="4138913734" sldId="785"/>
        </pc:sldMkLst>
        <pc:spChg chg="add mod">
          <ac:chgData name="Gu, Wenqiang" userId="251612ec-f89a-4676-a250-49ffc40b1583" providerId="ADAL" clId="{FAD9343C-6CE4-9641-BE67-D61E70A8405E}" dt="2021-11-20T19:37:04.191" v="21250"/>
          <ac:spMkLst>
            <pc:docMk/>
            <pc:sldMk cId="4138913734" sldId="785"/>
            <ac:spMk id="4" creationId="{E3729576-3BD4-7E49-8465-C3A976FA4749}"/>
          </ac:spMkLst>
        </pc:spChg>
      </pc:sldChg>
      <pc:sldChg chg="addSp delSp modSp add del mod modNotesTx">
        <pc:chgData name="Gu, Wenqiang" userId="251612ec-f89a-4676-a250-49ffc40b1583" providerId="ADAL" clId="{FAD9343C-6CE4-9641-BE67-D61E70A8405E}" dt="2021-11-18T21:43:08.400" v="10737" actId="2696"/>
        <pc:sldMkLst>
          <pc:docMk/>
          <pc:sldMk cId="1272164622" sldId="786"/>
        </pc:sldMkLst>
        <pc:spChg chg="mod">
          <ac:chgData name="Gu, Wenqiang" userId="251612ec-f89a-4676-a250-49ffc40b1583" providerId="ADAL" clId="{FAD9343C-6CE4-9641-BE67-D61E70A8405E}" dt="2021-11-17T16:10:26.230" v="8045" actId="20577"/>
          <ac:spMkLst>
            <pc:docMk/>
            <pc:sldMk cId="1272164622" sldId="786"/>
            <ac:spMk id="2" creationId="{F3F5DB2F-09B6-0741-A360-5F7FD8A763A6}"/>
          </ac:spMkLst>
        </pc:spChg>
        <pc:spChg chg="mod">
          <ac:chgData name="Gu, Wenqiang" userId="251612ec-f89a-4676-a250-49ffc40b1583" providerId="ADAL" clId="{FAD9343C-6CE4-9641-BE67-D61E70A8405E}" dt="2021-11-17T16:10:32.696" v="8046"/>
          <ac:spMkLst>
            <pc:docMk/>
            <pc:sldMk cId="1272164622" sldId="786"/>
            <ac:spMk id="3" creationId="{17678378-B0E8-A346-90E3-C4FAB981D445}"/>
          </ac:spMkLst>
        </pc:spChg>
        <pc:spChg chg="del">
          <ac:chgData name="Gu, Wenqiang" userId="251612ec-f89a-4676-a250-49ffc40b1583" providerId="ADAL" clId="{FAD9343C-6CE4-9641-BE67-D61E70A8405E}" dt="2021-11-17T16:19:57.129" v="8272"/>
          <ac:spMkLst>
            <pc:docMk/>
            <pc:sldMk cId="1272164622" sldId="786"/>
            <ac:spMk id="4" creationId="{B8C4DA1E-7F56-A543-83B1-7B4062C0B2D1}"/>
          </ac:spMkLst>
        </pc:spChg>
        <pc:spChg chg="add del mod">
          <ac:chgData name="Gu, Wenqiang" userId="251612ec-f89a-4676-a250-49ffc40b1583" providerId="ADAL" clId="{FAD9343C-6CE4-9641-BE67-D61E70A8405E}" dt="2021-11-17T02:48:58.441" v="3265" actId="478"/>
          <ac:spMkLst>
            <pc:docMk/>
            <pc:sldMk cId="1272164622" sldId="786"/>
            <ac:spMk id="6" creationId="{78049E2E-8B01-7348-93B6-F86FF04B2D91}"/>
          </ac:spMkLst>
        </pc:spChg>
        <pc:spChg chg="add mod">
          <ac:chgData name="Gu, Wenqiang" userId="251612ec-f89a-4676-a250-49ffc40b1583" providerId="ADAL" clId="{FAD9343C-6CE4-9641-BE67-D61E70A8405E}" dt="2021-11-17T02:51:16.706" v="3330" actId="1076"/>
          <ac:spMkLst>
            <pc:docMk/>
            <pc:sldMk cId="1272164622" sldId="786"/>
            <ac:spMk id="7" creationId="{6168EC7A-CF6B-4042-9B34-BCCD377B68E3}"/>
          </ac:spMkLst>
        </pc:spChg>
        <pc:spChg chg="add mod">
          <ac:chgData name="Gu, Wenqiang" userId="251612ec-f89a-4676-a250-49ffc40b1583" providerId="ADAL" clId="{FAD9343C-6CE4-9641-BE67-D61E70A8405E}" dt="2021-11-17T16:10:53.569" v="8049" actId="1076"/>
          <ac:spMkLst>
            <pc:docMk/>
            <pc:sldMk cId="1272164622" sldId="786"/>
            <ac:spMk id="9" creationId="{928394FA-ED1D-7E45-A71E-9795AB89B941}"/>
          </ac:spMkLst>
        </pc:spChg>
        <pc:spChg chg="add del mod">
          <ac:chgData name="Gu, Wenqiang" userId="251612ec-f89a-4676-a250-49ffc40b1583" providerId="ADAL" clId="{FAD9343C-6CE4-9641-BE67-D61E70A8405E}" dt="2021-11-17T02:47:57.618" v="3246" actId="478"/>
          <ac:spMkLst>
            <pc:docMk/>
            <pc:sldMk cId="1272164622" sldId="786"/>
            <ac:spMk id="11" creationId="{D0B59315-0D35-9B41-A984-1E6271DB0ECF}"/>
          </ac:spMkLst>
        </pc:spChg>
        <pc:picChg chg="add del mod">
          <ac:chgData name="Gu, Wenqiang" userId="251612ec-f89a-4676-a250-49ffc40b1583" providerId="ADAL" clId="{FAD9343C-6CE4-9641-BE67-D61E70A8405E}" dt="2021-11-16T21:26:50.642" v="2746" actId="21"/>
          <ac:picMkLst>
            <pc:docMk/>
            <pc:sldMk cId="1272164622" sldId="786"/>
            <ac:picMk id="6" creationId="{B83C8EE8-7802-CE4F-B1F3-0A53567A1ED1}"/>
          </ac:picMkLst>
        </pc:picChg>
        <pc:picChg chg="add del mod">
          <ac:chgData name="Gu, Wenqiang" userId="251612ec-f89a-4676-a250-49ffc40b1583" providerId="ADAL" clId="{FAD9343C-6CE4-9641-BE67-D61E70A8405E}" dt="2021-11-16T21:36:55.086" v="3038" actId="478"/>
          <ac:picMkLst>
            <pc:docMk/>
            <pc:sldMk cId="1272164622" sldId="786"/>
            <ac:picMk id="7" creationId="{E9B5A6D5-49E5-7142-A92C-F39A447AF074}"/>
          </ac:picMkLst>
        </pc:picChg>
        <pc:picChg chg="add mod">
          <ac:chgData name="Gu, Wenqiang" userId="251612ec-f89a-4676-a250-49ffc40b1583" providerId="ADAL" clId="{FAD9343C-6CE4-9641-BE67-D61E70A8405E}" dt="2021-11-17T19:07:46.839" v="8814" actId="1076"/>
          <ac:picMkLst>
            <pc:docMk/>
            <pc:sldMk cId="1272164622" sldId="786"/>
            <ac:picMk id="8" creationId="{DB5570B0-7949-2847-A664-C0C257B9E950}"/>
          </ac:picMkLst>
        </pc:picChg>
        <pc:picChg chg="add del mod">
          <ac:chgData name="Gu, Wenqiang" userId="251612ec-f89a-4676-a250-49ffc40b1583" providerId="ADAL" clId="{FAD9343C-6CE4-9641-BE67-D61E70A8405E}" dt="2021-11-16T21:38:34.705" v="3072" actId="478"/>
          <ac:picMkLst>
            <pc:docMk/>
            <pc:sldMk cId="1272164622" sldId="786"/>
            <ac:picMk id="10" creationId="{4C45A2DE-573F-3A46-AD2A-3A8EA79545DA}"/>
          </ac:picMkLst>
        </pc:picChg>
      </pc:sldChg>
      <pc:sldChg chg="add del">
        <pc:chgData name="Gu, Wenqiang" userId="251612ec-f89a-4676-a250-49ffc40b1583" providerId="ADAL" clId="{FAD9343C-6CE4-9641-BE67-D61E70A8405E}" dt="2021-11-18T21:49:23.437" v="10818" actId="2696"/>
        <pc:sldMkLst>
          <pc:docMk/>
          <pc:sldMk cId="2378884273" sldId="786"/>
        </pc:sldMkLst>
      </pc:sldChg>
      <pc:sldChg chg="addSp modSp add del">
        <pc:chgData name="Gu, Wenqiang" userId="251612ec-f89a-4676-a250-49ffc40b1583" providerId="ADAL" clId="{FAD9343C-6CE4-9641-BE67-D61E70A8405E}" dt="2021-11-22T02:17:55.399" v="56128" actId="2696"/>
        <pc:sldMkLst>
          <pc:docMk/>
          <pc:sldMk cId="2663702495" sldId="786"/>
        </pc:sldMkLst>
        <pc:spChg chg="add mod">
          <ac:chgData name="Gu, Wenqiang" userId="251612ec-f89a-4676-a250-49ffc40b1583" providerId="ADAL" clId="{FAD9343C-6CE4-9641-BE67-D61E70A8405E}" dt="2021-11-20T19:37:04.191" v="21250"/>
          <ac:spMkLst>
            <pc:docMk/>
            <pc:sldMk cId="2663702495" sldId="786"/>
            <ac:spMk id="4" creationId="{0D24C446-52D6-A041-ACF2-B28BFDA53CE9}"/>
          </ac:spMkLst>
        </pc:spChg>
      </pc:sldChg>
      <pc:sldChg chg="delSp modSp new del mod">
        <pc:chgData name="Gu, Wenqiang" userId="251612ec-f89a-4676-a250-49ffc40b1583" providerId="ADAL" clId="{FAD9343C-6CE4-9641-BE67-D61E70A8405E}" dt="2021-11-20T06:48:51.713" v="19282" actId="2696"/>
        <pc:sldMkLst>
          <pc:docMk/>
          <pc:sldMk cId="338730020" sldId="787"/>
        </pc:sldMkLst>
        <pc:spChg chg="mod">
          <ac:chgData name="Gu, Wenqiang" userId="251612ec-f89a-4676-a250-49ffc40b1583" providerId="ADAL" clId="{FAD9343C-6CE4-9641-BE67-D61E70A8405E}" dt="2021-11-16T16:18:21.299" v="1868" actId="20577"/>
          <ac:spMkLst>
            <pc:docMk/>
            <pc:sldMk cId="338730020" sldId="787"/>
            <ac:spMk id="2" creationId="{7A4B87DA-722B-774A-A28F-806E2AFBF948}"/>
          </ac:spMkLst>
        </pc:spChg>
        <pc:spChg chg="del">
          <ac:chgData name="Gu, Wenqiang" userId="251612ec-f89a-4676-a250-49ffc40b1583" providerId="ADAL" clId="{FAD9343C-6CE4-9641-BE67-D61E70A8405E}" dt="2021-11-17T16:19:57.129" v="8272"/>
          <ac:spMkLst>
            <pc:docMk/>
            <pc:sldMk cId="338730020" sldId="787"/>
            <ac:spMk id="4" creationId="{F712C2B2-A019-6946-92C7-0C3205FAB6E5}"/>
          </ac:spMkLst>
        </pc:spChg>
      </pc:sldChg>
      <pc:sldChg chg="addSp modSp new del mod">
        <pc:chgData name="Gu, Wenqiang" userId="251612ec-f89a-4676-a250-49ffc40b1583" providerId="ADAL" clId="{FAD9343C-6CE4-9641-BE67-D61E70A8405E}" dt="2021-11-17T06:14:05.466" v="6148" actId="2696"/>
        <pc:sldMkLst>
          <pc:docMk/>
          <pc:sldMk cId="965033532" sldId="788"/>
        </pc:sldMkLst>
        <pc:picChg chg="add mod">
          <ac:chgData name="Gu, Wenqiang" userId="251612ec-f89a-4676-a250-49ffc40b1583" providerId="ADAL" clId="{FAD9343C-6CE4-9641-BE67-D61E70A8405E}" dt="2021-11-17T06:13:12.303" v="6118" actId="1076"/>
          <ac:picMkLst>
            <pc:docMk/>
            <pc:sldMk cId="965033532" sldId="788"/>
            <ac:picMk id="6" creationId="{50B869EA-E527-DB4E-A0C5-94D6388C8892}"/>
          </ac:picMkLst>
        </pc:picChg>
      </pc:sldChg>
      <pc:sldChg chg="addSp delSp modSp new del mod">
        <pc:chgData name="Gu, Wenqiang" userId="251612ec-f89a-4676-a250-49ffc40b1583" providerId="ADAL" clId="{FAD9343C-6CE4-9641-BE67-D61E70A8405E}" dt="2021-11-18T20:27:52.499" v="9012" actId="2696"/>
        <pc:sldMkLst>
          <pc:docMk/>
          <pc:sldMk cId="2313784453" sldId="789"/>
        </pc:sldMkLst>
        <pc:spChg chg="mod">
          <ac:chgData name="Gu, Wenqiang" userId="251612ec-f89a-4676-a250-49ffc40b1583" providerId="ADAL" clId="{FAD9343C-6CE4-9641-BE67-D61E70A8405E}" dt="2021-11-17T15:07:11.789" v="6523" actId="20577"/>
          <ac:spMkLst>
            <pc:docMk/>
            <pc:sldMk cId="2313784453" sldId="789"/>
            <ac:spMk id="2" creationId="{6D259055-4006-5245-ADBD-5539F81F1176}"/>
          </ac:spMkLst>
        </pc:spChg>
        <pc:spChg chg="mod">
          <ac:chgData name="Gu, Wenqiang" userId="251612ec-f89a-4676-a250-49ffc40b1583" providerId="ADAL" clId="{FAD9343C-6CE4-9641-BE67-D61E70A8405E}" dt="2021-11-17T15:15:00.095" v="6673" actId="1035"/>
          <ac:spMkLst>
            <pc:docMk/>
            <pc:sldMk cId="2313784453" sldId="789"/>
            <ac:spMk id="3" creationId="{480176EB-6EE7-1142-B0C3-BCB82AF0C5F5}"/>
          </ac:spMkLst>
        </pc:spChg>
        <pc:spChg chg="del">
          <ac:chgData name="Gu, Wenqiang" userId="251612ec-f89a-4676-a250-49ffc40b1583" providerId="ADAL" clId="{FAD9343C-6CE4-9641-BE67-D61E70A8405E}" dt="2021-11-17T16:19:57.129" v="8272"/>
          <ac:spMkLst>
            <pc:docMk/>
            <pc:sldMk cId="2313784453" sldId="789"/>
            <ac:spMk id="4" creationId="{2605478A-FC7D-DF4E-A171-E350BE7D84A4}"/>
          </ac:spMkLst>
        </pc:spChg>
        <pc:spChg chg="add mod">
          <ac:chgData name="Gu, Wenqiang" userId="251612ec-f89a-4676-a250-49ffc40b1583" providerId="ADAL" clId="{FAD9343C-6CE4-9641-BE67-D61E70A8405E}" dt="2021-11-17T15:04:15.121" v="6476" actId="1076"/>
          <ac:spMkLst>
            <pc:docMk/>
            <pc:sldMk cId="2313784453" sldId="789"/>
            <ac:spMk id="10" creationId="{70E00CFB-9876-5D4B-964C-962008D95EEC}"/>
          </ac:spMkLst>
        </pc:spChg>
        <pc:spChg chg="add mod">
          <ac:chgData name="Gu, Wenqiang" userId="251612ec-f89a-4676-a250-49ffc40b1583" providerId="ADAL" clId="{FAD9343C-6CE4-9641-BE67-D61E70A8405E}" dt="2021-11-17T15:04:15.121" v="6476" actId="1076"/>
          <ac:spMkLst>
            <pc:docMk/>
            <pc:sldMk cId="2313784453" sldId="789"/>
            <ac:spMk id="11" creationId="{B105BD61-78FB-E042-9B7B-A6BEC15F9B4F}"/>
          </ac:spMkLst>
        </pc:spChg>
        <pc:spChg chg="add mod">
          <ac:chgData name="Gu, Wenqiang" userId="251612ec-f89a-4676-a250-49ffc40b1583" providerId="ADAL" clId="{FAD9343C-6CE4-9641-BE67-D61E70A8405E}" dt="2021-11-17T15:14:38.808" v="6658" actId="1076"/>
          <ac:spMkLst>
            <pc:docMk/>
            <pc:sldMk cId="2313784453" sldId="789"/>
            <ac:spMk id="12" creationId="{AAD52B58-3C2B-8543-86D3-25A183854939}"/>
          </ac:spMkLst>
        </pc:spChg>
        <pc:spChg chg="add mod">
          <ac:chgData name="Gu, Wenqiang" userId="251612ec-f89a-4676-a250-49ffc40b1583" providerId="ADAL" clId="{FAD9343C-6CE4-9641-BE67-D61E70A8405E}" dt="2021-11-17T17:25:34.610" v="8696" actId="14100"/>
          <ac:spMkLst>
            <pc:docMk/>
            <pc:sldMk cId="2313784453" sldId="789"/>
            <ac:spMk id="13" creationId="{DB15FF23-C4AB-D84B-A36E-32589DD9BF88}"/>
          </ac:spMkLst>
        </pc:spChg>
        <pc:spChg chg="add mod">
          <ac:chgData name="Gu, Wenqiang" userId="251612ec-f89a-4676-a250-49ffc40b1583" providerId="ADAL" clId="{FAD9343C-6CE4-9641-BE67-D61E70A8405E}" dt="2021-11-17T15:15:36.131" v="6687" actId="1076"/>
          <ac:spMkLst>
            <pc:docMk/>
            <pc:sldMk cId="2313784453" sldId="789"/>
            <ac:spMk id="15" creationId="{57D0F31F-5D09-7B4B-AC09-8E626D8B9AB3}"/>
          </ac:spMkLst>
        </pc:spChg>
        <pc:spChg chg="add mod">
          <ac:chgData name="Gu, Wenqiang" userId="251612ec-f89a-4676-a250-49ffc40b1583" providerId="ADAL" clId="{FAD9343C-6CE4-9641-BE67-D61E70A8405E}" dt="2021-11-17T15:15:46.819" v="6694" actId="207"/>
          <ac:spMkLst>
            <pc:docMk/>
            <pc:sldMk cId="2313784453" sldId="789"/>
            <ac:spMk id="16" creationId="{E683F9C7-857F-4F4B-8C33-480EECE05CEA}"/>
          </ac:spMkLst>
        </pc:spChg>
        <pc:picChg chg="add del mod modCrop">
          <ac:chgData name="Gu, Wenqiang" userId="251612ec-f89a-4676-a250-49ffc40b1583" providerId="ADAL" clId="{FAD9343C-6CE4-9641-BE67-D61E70A8405E}" dt="2021-11-17T15:03:47.125" v="6470" actId="478"/>
          <ac:picMkLst>
            <pc:docMk/>
            <pc:sldMk cId="2313784453" sldId="789"/>
            <ac:picMk id="6" creationId="{D43626CB-9D70-9F40-BE34-4ED160934326}"/>
          </ac:picMkLst>
        </pc:picChg>
        <pc:picChg chg="add del mod">
          <ac:chgData name="Gu, Wenqiang" userId="251612ec-f89a-4676-a250-49ffc40b1583" providerId="ADAL" clId="{FAD9343C-6CE4-9641-BE67-D61E70A8405E}" dt="2021-11-17T15:11:25.130" v="6641" actId="478"/>
          <ac:picMkLst>
            <pc:docMk/>
            <pc:sldMk cId="2313784453" sldId="789"/>
            <ac:picMk id="7" creationId="{16049CCC-7CDE-A940-9454-6EA2F0CDB7B2}"/>
          </ac:picMkLst>
        </pc:picChg>
        <pc:picChg chg="add mod">
          <ac:chgData name="Gu, Wenqiang" userId="251612ec-f89a-4676-a250-49ffc40b1583" providerId="ADAL" clId="{FAD9343C-6CE4-9641-BE67-D61E70A8405E}" dt="2021-11-17T15:04:03.157" v="6473" actId="1076"/>
          <ac:picMkLst>
            <pc:docMk/>
            <pc:sldMk cId="2313784453" sldId="789"/>
            <ac:picMk id="8" creationId="{42F9A89F-99AF-5F4D-914E-39A9F366D24A}"/>
          </ac:picMkLst>
        </pc:picChg>
        <pc:picChg chg="add mod">
          <ac:chgData name="Gu, Wenqiang" userId="251612ec-f89a-4676-a250-49ffc40b1583" providerId="ADAL" clId="{FAD9343C-6CE4-9641-BE67-D61E70A8405E}" dt="2021-11-17T15:04:15.121" v="6476" actId="1076"/>
          <ac:picMkLst>
            <pc:docMk/>
            <pc:sldMk cId="2313784453" sldId="789"/>
            <ac:picMk id="9" creationId="{9900A0F7-F3E7-194E-97F1-950CC53F8190}"/>
          </ac:picMkLst>
        </pc:picChg>
        <pc:picChg chg="add mod">
          <ac:chgData name="Gu, Wenqiang" userId="251612ec-f89a-4676-a250-49ffc40b1583" providerId="ADAL" clId="{FAD9343C-6CE4-9641-BE67-D61E70A8405E}" dt="2021-11-17T15:14:53.997" v="6663" actId="1036"/>
          <ac:picMkLst>
            <pc:docMk/>
            <pc:sldMk cId="2313784453" sldId="789"/>
            <ac:picMk id="2050" creationId="{9394222A-7A29-0B43-86D3-62790B41A516}"/>
          </ac:picMkLst>
        </pc:picChg>
        <pc:picChg chg="add mod">
          <ac:chgData name="Gu, Wenqiang" userId="251612ec-f89a-4676-a250-49ffc40b1583" providerId="ADAL" clId="{FAD9343C-6CE4-9641-BE67-D61E70A8405E}" dt="2021-11-17T15:14:56.857" v="6666" actId="1036"/>
          <ac:picMkLst>
            <pc:docMk/>
            <pc:sldMk cId="2313784453" sldId="789"/>
            <ac:picMk id="2052" creationId="{1AFBCEF4-64B8-B247-850E-98D36BE78818}"/>
          </ac:picMkLst>
        </pc:picChg>
      </pc:sldChg>
      <pc:sldChg chg="addSp modSp add del">
        <pc:chgData name="Gu, Wenqiang" userId="251612ec-f89a-4676-a250-49ffc40b1583" providerId="ADAL" clId="{FAD9343C-6CE4-9641-BE67-D61E70A8405E}" dt="2021-11-22T02:23:38.689" v="56145" actId="2696"/>
        <pc:sldMkLst>
          <pc:docMk/>
          <pc:sldMk cId="3924860945" sldId="789"/>
        </pc:sldMkLst>
        <pc:spChg chg="add mod">
          <ac:chgData name="Gu, Wenqiang" userId="251612ec-f89a-4676-a250-49ffc40b1583" providerId="ADAL" clId="{FAD9343C-6CE4-9641-BE67-D61E70A8405E}" dt="2021-11-20T19:37:04.191" v="21250"/>
          <ac:spMkLst>
            <pc:docMk/>
            <pc:sldMk cId="3924860945" sldId="789"/>
            <ac:spMk id="4" creationId="{375E4DB1-593B-4D4E-91BE-4C963DCD329B}"/>
          </ac:spMkLst>
        </pc:spChg>
      </pc:sldChg>
      <pc:sldChg chg="addSp modSp new del mod ord">
        <pc:chgData name="Gu, Wenqiang" userId="251612ec-f89a-4676-a250-49ffc40b1583" providerId="ADAL" clId="{FAD9343C-6CE4-9641-BE67-D61E70A8405E}" dt="2021-11-16T21:41:47.097" v="3094" actId="2696"/>
        <pc:sldMkLst>
          <pc:docMk/>
          <pc:sldMk cId="148186155" sldId="790"/>
        </pc:sldMkLst>
        <pc:spChg chg="mod">
          <ac:chgData name="Gu, Wenqiang" userId="251612ec-f89a-4676-a250-49ffc40b1583" providerId="ADAL" clId="{FAD9343C-6CE4-9641-BE67-D61E70A8405E}" dt="2021-11-16T16:41:14.891" v="2298" actId="20577"/>
          <ac:spMkLst>
            <pc:docMk/>
            <pc:sldMk cId="148186155" sldId="790"/>
            <ac:spMk id="3" creationId="{1CC918C4-A958-E948-A4B8-90DB5736DE45}"/>
          </ac:spMkLst>
        </pc:spChg>
        <pc:picChg chg="add">
          <ac:chgData name="Gu, Wenqiang" userId="251612ec-f89a-4676-a250-49ffc40b1583" providerId="ADAL" clId="{FAD9343C-6CE4-9641-BE67-D61E70A8405E}" dt="2021-11-16T21:19:37.377" v="2661"/>
          <ac:picMkLst>
            <pc:docMk/>
            <pc:sldMk cId="148186155" sldId="790"/>
            <ac:picMk id="6" creationId="{4DDDCB9B-E9F4-D742-A2C0-433CA0625186}"/>
          </ac:picMkLst>
        </pc:picChg>
      </pc:sldChg>
      <pc:sldChg chg="addSp delSp modSp add del mod ord">
        <pc:chgData name="Gu, Wenqiang" userId="251612ec-f89a-4676-a250-49ffc40b1583" providerId="ADAL" clId="{FAD9343C-6CE4-9641-BE67-D61E70A8405E}" dt="2021-11-22T03:21:58.397" v="58011" actId="2696"/>
        <pc:sldMkLst>
          <pc:docMk/>
          <pc:sldMk cId="1262460086" sldId="790"/>
        </pc:sldMkLst>
        <pc:spChg chg="add mod">
          <ac:chgData name="Gu, Wenqiang" userId="251612ec-f89a-4676-a250-49ffc40b1583" providerId="ADAL" clId="{FAD9343C-6CE4-9641-BE67-D61E70A8405E}" dt="2021-11-20T19:37:04.191" v="21250"/>
          <ac:spMkLst>
            <pc:docMk/>
            <pc:sldMk cId="1262460086" sldId="790"/>
            <ac:spMk id="4" creationId="{20E741CB-5D86-FD47-B553-504D5129D52E}"/>
          </ac:spMkLst>
        </pc:spChg>
        <pc:spChg chg="del">
          <ac:chgData name="Gu, Wenqiang" userId="251612ec-f89a-4676-a250-49ffc40b1583" providerId="ADAL" clId="{FAD9343C-6CE4-9641-BE67-D61E70A8405E}" dt="2021-11-17T16:19:57.129" v="8272"/>
          <ac:spMkLst>
            <pc:docMk/>
            <pc:sldMk cId="1262460086" sldId="790"/>
            <ac:spMk id="4" creationId="{AF9FD704-AC6D-814D-8F46-AD9B81266383}"/>
          </ac:spMkLst>
        </pc:spChg>
        <pc:picChg chg="mod modCrop">
          <ac:chgData name="Gu, Wenqiang" userId="251612ec-f89a-4676-a250-49ffc40b1583" providerId="ADAL" clId="{FAD9343C-6CE4-9641-BE67-D61E70A8405E}" dt="2021-11-19T17:59:01.484" v="13524" actId="732"/>
          <ac:picMkLst>
            <pc:docMk/>
            <pc:sldMk cId="1262460086" sldId="790"/>
            <ac:picMk id="6" creationId="{4DDDCB9B-E9F4-D742-A2C0-433CA0625186}"/>
          </ac:picMkLst>
        </pc:picChg>
      </pc:sldChg>
      <pc:sldChg chg="addSp modSp add mod modNotesTx">
        <pc:chgData name="Gu, Wenqiang" userId="251612ec-f89a-4676-a250-49ffc40b1583" providerId="ADAL" clId="{FAD9343C-6CE4-9641-BE67-D61E70A8405E}" dt="2021-11-20T21:40:12.152" v="29422" actId="400"/>
        <pc:sldMkLst>
          <pc:docMk/>
          <pc:sldMk cId="2695336180" sldId="791"/>
        </pc:sldMkLst>
        <pc:spChg chg="add mod">
          <ac:chgData name="Gu, Wenqiang" userId="251612ec-f89a-4676-a250-49ffc40b1583" providerId="ADAL" clId="{FAD9343C-6CE4-9641-BE67-D61E70A8405E}" dt="2021-11-20T19:37:04.191" v="21250"/>
          <ac:spMkLst>
            <pc:docMk/>
            <pc:sldMk cId="2695336180" sldId="791"/>
            <ac:spMk id="2" creationId="{4180B421-EC85-9248-A450-AC390EF61A6A}"/>
          </ac:spMkLst>
        </pc:spChg>
        <pc:spChg chg="mod">
          <ac:chgData name="Gu, Wenqiang" userId="251612ec-f89a-4676-a250-49ffc40b1583" providerId="ADAL" clId="{FAD9343C-6CE4-9641-BE67-D61E70A8405E}" dt="2021-11-16T20:20:11.190" v="2427" actId="1076"/>
          <ac:spMkLst>
            <pc:docMk/>
            <pc:sldMk cId="2695336180" sldId="791"/>
            <ac:spMk id="6" creationId="{C03394EA-6A8B-44E8-9E36-41E3A4C2CA54}"/>
          </ac:spMkLst>
        </pc:spChg>
      </pc:sldChg>
      <pc:sldChg chg="addSp delSp modSp add modNotesTx">
        <pc:chgData name="Gu, Wenqiang" userId="251612ec-f89a-4676-a250-49ffc40b1583" providerId="ADAL" clId="{FAD9343C-6CE4-9641-BE67-D61E70A8405E}" dt="2021-11-22T05:27:05.216" v="59821" actId="20577"/>
        <pc:sldMkLst>
          <pc:docMk/>
          <pc:sldMk cId="1593347925" sldId="792"/>
        </pc:sldMkLst>
        <pc:spChg chg="add mod">
          <ac:chgData name="Gu, Wenqiang" userId="251612ec-f89a-4676-a250-49ffc40b1583" providerId="ADAL" clId="{FAD9343C-6CE4-9641-BE67-D61E70A8405E}" dt="2021-11-20T19:37:04.191" v="21250"/>
          <ac:spMkLst>
            <pc:docMk/>
            <pc:sldMk cId="1593347925" sldId="792"/>
            <ac:spMk id="2" creationId="{3625E408-A438-9F40-A5EB-C117E8093C75}"/>
          </ac:spMkLst>
        </pc:spChg>
        <pc:spChg chg="del">
          <ac:chgData name="Gu, Wenqiang" userId="251612ec-f89a-4676-a250-49ffc40b1583" providerId="ADAL" clId="{FAD9343C-6CE4-9641-BE67-D61E70A8405E}" dt="2021-11-17T16:19:57.129" v="8272"/>
          <ac:spMkLst>
            <pc:docMk/>
            <pc:sldMk cId="1593347925" sldId="792"/>
            <ac:spMk id="4" creationId="{E01CA4FB-6906-4385-B78B-C54C8A442129}"/>
          </ac:spMkLst>
        </pc:spChg>
      </pc:sldChg>
      <pc:sldChg chg="addSp modSp new del mod">
        <pc:chgData name="Gu, Wenqiang" userId="251612ec-f89a-4676-a250-49ffc40b1583" providerId="ADAL" clId="{FAD9343C-6CE4-9641-BE67-D61E70A8405E}" dt="2021-11-16T21:10:42.688" v="2485" actId="2696"/>
        <pc:sldMkLst>
          <pc:docMk/>
          <pc:sldMk cId="2452049899" sldId="793"/>
        </pc:sldMkLst>
        <pc:picChg chg="add mod">
          <ac:chgData name="Gu, Wenqiang" userId="251612ec-f89a-4676-a250-49ffc40b1583" providerId="ADAL" clId="{FAD9343C-6CE4-9641-BE67-D61E70A8405E}" dt="2021-11-16T21:05:29.572" v="2462" actId="1076"/>
          <ac:picMkLst>
            <pc:docMk/>
            <pc:sldMk cId="2452049899" sldId="793"/>
            <ac:picMk id="6" creationId="{009F4E12-24A9-8049-B4A6-796E8CB58A66}"/>
          </ac:picMkLst>
        </pc:picChg>
      </pc:sldChg>
      <pc:sldChg chg="addSp delSp modSp add del mod">
        <pc:chgData name="Gu, Wenqiang" userId="251612ec-f89a-4676-a250-49ffc40b1583" providerId="ADAL" clId="{FAD9343C-6CE4-9641-BE67-D61E70A8405E}" dt="2021-11-22T02:23:22.170" v="56143" actId="2696"/>
        <pc:sldMkLst>
          <pc:docMk/>
          <pc:sldMk cId="3414426986" sldId="793"/>
        </pc:sldMkLst>
        <pc:spChg chg="mod">
          <ac:chgData name="Gu, Wenqiang" userId="251612ec-f89a-4676-a250-49ffc40b1583" providerId="ADAL" clId="{FAD9343C-6CE4-9641-BE67-D61E70A8405E}" dt="2021-11-16T21:36:10.243" v="3035"/>
          <ac:spMkLst>
            <pc:docMk/>
            <pc:sldMk cId="3414426986" sldId="793"/>
            <ac:spMk id="3" creationId="{9636DE0D-F36B-2C4D-90DB-6862D965275D}"/>
          </ac:spMkLst>
        </pc:spChg>
        <pc:spChg chg="add mod">
          <ac:chgData name="Gu, Wenqiang" userId="251612ec-f89a-4676-a250-49ffc40b1583" providerId="ADAL" clId="{FAD9343C-6CE4-9641-BE67-D61E70A8405E}" dt="2021-11-20T19:37:04.191" v="21250"/>
          <ac:spMkLst>
            <pc:docMk/>
            <pc:sldMk cId="3414426986" sldId="793"/>
            <ac:spMk id="4" creationId="{0F0BDD8D-1059-5743-BF22-5FC3418FCE94}"/>
          </ac:spMkLst>
        </pc:spChg>
        <pc:spChg chg="del">
          <ac:chgData name="Gu, Wenqiang" userId="251612ec-f89a-4676-a250-49ffc40b1583" providerId="ADAL" clId="{FAD9343C-6CE4-9641-BE67-D61E70A8405E}" dt="2021-11-17T16:19:57.129" v="8272"/>
          <ac:spMkLst>
            <pc:docMk/>
            <pc:sldMk cId="3414426986" sldId="793"/>
            <ac:spMk id="4" creationId="{B411C8A9-BE89-4F4F-9756-3E7239C631A1}"/>
          </ac:spMkLst>
        </pc:spChg>
        <pc:picChg chg="del">
          <ac:chgData name="Gu, Wenqiang" userId="251612ec-f89a-4676-a250-49ffc40b1583" providerId="ADAL" clId="{FAD9343C-6CE4-9641-BE67-D61E70A8405E}" dt="2021-11-16T21:22:14.080" v="2702" actId="21"/>
          <ac:picMkLst>
            <pc:docMk/>
            <pc:sldMk cId="3414426986" sldId="793"/>
            <ac:picMk id="6" creationId="{009F4E12-24A9-8049-B4A6-796E8CB58A66}"/>
          </ac:picMkLst>
        </pc:picChg>
        <pc:picChg chg="add mod">
          <ac:chgData name="Gu, Wenqiang" userId="251612ec-f89a-4676-a250-49ffc40b1583" providerId="ADAL" clId="{FAD9343C-6CE4-9641-BE67-D61E70A8405E}" dt="2021-11-16T21:26:56.002" v="2747"/>
          <ac:picMkLst>
            <pc:docMk/>
            <pc:sldMk cId="3414426986" sldId="793"/>
            <ac:picMk id="7" creationId="{14F2600D-9ADA-CC47-A378-48D303B8891A}"/>
          </ac:picMkLst>
        </pc:picChg>
      </pc:sldChg>
      <pc:sldChg chg="addSp delSp modSp new del mod">
        <pc:chgData name="Gu, Wenqiang" userId="251612ec-f89a-4676-a250-49ffc40b1583" providerId="ADAL" clId="{FAD9343C-6CE4-9641-BE67-D61E70A8405E}" dt="2021-11-22T02:22:55.307" v="56138" actId="2696"/>
        <pc:sldMkLst>
          <pc:docMk/>
          <pc:sldMk cId="4023470654" sldId="794"/>
        </pc:sldMkLst>
        <pc:spChg chg="del">
          <ac:chgData name="Gu, Wenqiang" userId="251612ec-f89a-4676-a250-49ffc40b1583" providerId="ADAL" clId="{FAD9343C-6CE4-9641-BE67-D61E70A8405E}" dt="2021-11-17T16:19:57.129" v="8272"/>
          <ac:spMkLst>
            <pc:docMk/>
            <pc:sldMk cId="4023470654" sldId="794"/>
            <ac:spMk id="4" creationId="{5B9999DB-D8D4-1E47-8C21-763C593B57CF}"/>
          </ac:spMkLst>
        </pc:spChg>
        <pc:spChg chg="add mod">
          <ac:chgData name="Gu, Wenqiang" userId="251612ec-f89a-4676-a250-49ffc40b1583" providerId="ADAL" clId="{FAD9343C-6CE4-9641-BE67-D61E70A8405E}" dt="2021-11-20T19:37:04.191" v="21250"/>
          <ac:spMkLst>
            <pc:docMk/>
            <pc:sldMk cId="4023470654" sldId="794"/>
            <ac:spMk id="4" creationId="{5D550A5A-A8DE-BB4D-9F21-CC041AEC721E}"/>
          </ac:spMkLst>
        </pc:spChg>
        <pc:picChg chg="add del mod">
          <ac:chgData name="Gu, Wenqiang" userId="251612ec-f89a-4676-a250-49ffc40b1583" providerId="ADAL" clId="{FAD9343C-6CE4-9641-BE67-D61E70A8405E}" dt="2021-11-18T21:42:55.506" v="10733" actId="21"/>
          <ac:picMkLst>
            <pc:docMk/>
            <pc:sldMk cId="4023470654" sldId="794"/>
            <ac:picMk id="6" creationId="{DE207616-6DC6-F741-83B3-E5BD93CC11D8}"/>
          </ac:picMkLst>
        </pc:picChg>
      </pc:sldChg>
      <pc:sldChg chg="addSp delSp modSp add">
        <pc:chgData name="Gu, Wenqiang" userId="251612ec-f89a-4676-a250-49ffc40b1583" providerId="ADAL" clId="{FAD9343C-6CE4-9641-BE67-D61E70A8405E}" dt="2021-11-20T19:37:04.191" v="21250"/>
        <pc:sldMkLst>
          <pc:docMk/>
          <pc:sldMk cId="2426739931" sldId="795"/>
        </pc:sldMkLst>
        <pc:spChg chg="del">
          <ac:chgData name="Gu, Wenqiang" userId="251612ec-f89a-4676-a250-49ffc40b1583" providerId="ADAL" clId="{FAD9343C-6CE4-9641-BE67-D61E70A8405E}" dt="2021-11-17T16:19:57.129" v="8272"/>
          <ac:spMkLst>
            <pc:docMk/>
            <pc:sldMk cId="2426739931" sldId="795"/>
            <ac:spMk id="5" creationId="{A9A69EB1-88FA-49BA-9CB6-CC25004E018E}"/>
          </ac:spMkLst>
        </pc:spChg>
        <pc:spChg chg="add mod">
          <ac:chgData name="Gu, Wenqiang" userId="251612ec-f89a-4676-a250-49ffc40b1583" providerId="ADAL" clId="{FAD9343C-6CE4-9641-BE67-D61E70A8405E}" dt="2021-11-20T19:37:04.191" v="21250"/>
          <ac:spMkLst>
            <pc:docMk/>
            <pc:sldMk cId="2426739931" sldId="795"/>
            <ac:spMk id="5" creationId="{FD1A9DB8-DC1E-694B-8AC3-409F58E58BDC}"/>
          </ac:spMkLst>
        </pc:spChg>
        <pc:spChg chg="del">
          <ac:chgData name="Gu, Wenqiang" userId="251612ec-f89a-4676-a250-49ffc40b1583" providerId="ADAL" clId="{FAD9343C-6CE4-9641-BE67-D61E70A8405E}" dt="2021-11-17T16:19:57.129" v="8272"/>
          <ac:spMkLst>
            <pc:docMk/>
            <pc:sldMk cId="2426739931" sldId="795"/>
            <ac:spMk id="7" creationId="{4DDA57E3-98AA-C446-AE7C-F47DC62D4000}"/>
          </ac:spMkLst>
        </pc:spChg>
      </pc:sldChg>
      <pc:sldChg chg="new del">
        <pc:chgData name="Gu, Wenqiang" userId="251612ec-f89a-4676-a250-49ffc40b1583" providerId="ADAL" clId="{FAD9343C-6CE4-9641-BE67-D61E70A8405E}" dt="2021-11-17T06:19:45.180" v="6222" actId="2696"/>
        <pc:sldMkLst>
          <pc:docMk/>
          <pc:sldMk cId="1625073754" sldId="796"/>
        </pc:sldMkLst>
      </pc:sldChg>
      <pc:sldChg chg="addSp delSp modSp new del mod">
        <pc:chgData name="Gu, Wenqiang" userId="251612ec-f89a-4676-a250-49ffc40b1583" providerId="ADAL" clId="{FAD9343C-6CE4-9641-BE67-D61E70A8405E}" dt="2021-11-21T06:41:26.584" v="42172" actId="2696"/>
        <pc:sldMkLst>
          <pc:docMk/>
          <pc:sldMk cId="3166407245" sldId="797"/>
        </pc:sldMkLst>
        <pc:spChg chg="mod">
          <ac:chgData name="Gu, Wenqiang" userId="251612ec-f89a-4676-a250-49ffc40b1583" providerId="ADAL" clId="{FAD9343C-6CE4-9641-BE67-D61E70A8405E}" dt="2021-11-20T15:17:13.750" v="19409" actId="14100"/>
          <ac:spMkLst>
            <pc:docMk/>
            <pc:sldMk cId="3166407245" sldId="797"/>
            <ac:spMk id="2" creationId="{D6775AFA-0312-3F4B-B610-7B70D310031D}"/>
          </ac:spMkLst>
        </pc:spChg>
        <pc:spChg chg="del mod">
          <ac:chgData name="Gu, Wenqiang" userId="251612ec-f89a-4676-a250-49ffc40b1583" providerId="ADAL" clId="{FAD9343C-6CE4-9641-BE67-D61E70A8405E}" dt="2021-11-20T23:59:29.194" v="40567" actId="478"/>
          <ac:spMkLst>
            <pc:docMk/>
            <pc:sldMk cId="3166407245" sldId="797"/>
            <ac:spMk id="3" creationId="{D6DB21A4-ADC6-E044-9242-B3F4267447E2}"/>
          </ac:spMkLst>
        </pc:spChg>
        <pc:spChg chg="del">
          <ac:chgData name="Gu, Wenqiang" userId="251612ec-f89a-4676-a250-49ffc40b1583" providerId="ADAL" clId="{FAD9343C-6CE4-9641-BE67-D61E70A8405E}" dt="2021-11-17T16:19:57.129" v="8272"/>
          <ac:spMkLst>
            <pc:docMk/>
            <pc:sldMk cId="3166407245" sldId="797"/>
            <ac:spMk id="4" creationId="{BA8B78E8-2634-BA4C-A8B0-746E3578B09A}"/>
          </ac:spMkLst>
        </pc:spChg>
        <pc:spChg chg="add mod">
          <ac:chgData name="Gu, Wenqiang" userId="251612ec-f89a-4676-a250-49ffc40b1583" providerId="ADAL" clId="{FAD9343C-6CE4-9641-BE67-D61E70A8405E}" dt="2021-11-20T19:37:04.191" v="21250"/>
          <ac:spMkLst>
            <pc:docMk/>
            <pc:sldMk cId="3166407245" sldId="797"/>
            <ac:spMk id="4" creationId="{E1EFF65D-2D92-E442-99DA-53BEED9C82DA}"/>
          </ac:spMkLst>
        </pc:spChg>
        <pc:spChg chg="add mod">
          <ac:chgData name="Gu, Wenqiang" userId="251612ec-f89a-4676-a250-49ffc40b1583" providerId="ADAL" clId="{FAD9343C-6CE4-9641-BE67-D61E70A8405E}" dt="2021-11-20T23:59:56.904" v="40608" actId="20577"/>
          <ac:spMkLst>
            <pc:docMk/>
            <pc:sldMk cId="3166407245" sldId="797"/>
            <ac:spMk id="6" creationId="{0B8A784B-B8F9-4C45-9DB0-946DB79C4D4F}"/>
          </ac:spMkLst>
        </pc:spChg>
      </pc:sldChg>
      <pc:sldChg chg="addSp delSp modSp add del">
        <pc:chgData name="Gu, Wenqiang" userId="251612ec-f89a-4676-a250-49ffc40b1583" providerId="ADAL" clId="{FAD9343C-6CE4-9641-BE67-D61E70A8405E}" dt="2021-11-22T05:23:19.138" v="59798" actId="2696"/>
        <pc:sldMkLst>
          <pc:docMk/>
          <pc:sldMk cId="573304653" sldId="798"/>
        </pc:sldMkLst>
        <pc:spChg chg="add mod">
          <ac:chgData name="Gu, Wenqiang" userId="251612ec-f89a-4676-a250-49ffc40b1583" providerId="ADAL" clId="{FAD9343C-6CE4-9641-BE67-D61E70A8405E}" dt="2021-11-20T19:37:04.191" v="21250"/>
          <ac:spMkLst>
            <pc:docMk/>
            <pc:sldMk cId="573304653" sldId="798"/>
            <ac:spMk id="3" creationId="{13148286-5272-CF4D-B875-45ECC7FB915E}"/>
          </ac:spMkLst>
        </pc:spChg>
        <pc:spChg chg="del">
          <ac:chgData name="Gu, Wenqiang" userId="251612ec-f89a-4676-a250-49ffc40b1583" providerId="ADAL" clId="{FAD9343C-6CE4-9641-BE67-D61E70A8405E}" dt="2021-11-17T16:19:57.129" v="8272"/>
          <ac:spMkLst>
            <pc:docMk/>
            <pc:sldMk cId="573304653" sldId="798"/>
            <ac:spMk id="4" creationId="{39A413E2-9AB5-B94B-B40E-64CFF18EA8B7}"/>
          </ac:spMkLst>
        </pc:spChg>
      </pc:sldChg>
      <pc:sldChg chg="addSp delSp modSp new del mod ord delAnim modAnim">
        <pc:chgData name="Gu, Wenqiang" userId="251612ec-f89a-4676-a250-49ffc40b1583" providerId="ADAL" clId="{FAD9343C-6CE4-9641-BE67-D61E70A8405E}" dt="2021-11-17T06:34:54.247" v="6409" actId="2696"/>
        <pc:sldMkLst>
          <pc:docMk/>
          <pc:sldMk cId="1526039351" sldId="798"/>
        </pc:sldMkLst>
        <pc:spChg chg="mod">
          <ac:chgData name="Gu, Wenqiang" userId="251612ec-f89a-4676-a250-49ffc40b1583" providerId="ADAL" clId="{FAD9343C-6CE4-9641-BE67-D61E70A8405E}" dt="2021-11-17T06:31:49.313" v="6359" actId="20577"/>
          <ac:spMkLst>
            <pc:docMk/>
            <pc:sldMk cId="1526039351" sldId="798"/>
            <ac:spMk id="2" creationId="{36229441-651C-F547-88FD-4E8A9AEBAECF}"/>
          </ac:spMkLst>
        </pc:spChg>
        <pc:spChg chg="del">
          <ac:chgData name="Gu, Wenqiang" userId="251612ec-f89a-4676-a250-49ffc40b1583" providerId="ADAL" clId="{FAD9343C-6CE4-9641-BE67-D61E70A8405E}" dt="2021-11-17T06:33:49.511" v="6405" actId="478"/>
          <ac:spMkLst>
            <pc:docMk/>
            <pc:sldMk cId="1526039351" sldId="798"/>
            <ac:spMk id="3" creationId="{FCC730A2-6F5B-DE4F-9FF3-6C26D140BC89}"/>
          </ac:spMkLst>
        </pc:spChg>
        <pc:spChg chg="add mod">
          <ac:chgData name="Gu, Wenqiang" userId="251612ec-f89a-4676-a250-49ffc40b1583" providerId="ADAL" clId="{FAD9343C-6CE4-9641-BE67-D61E70A8405E}" dt="2021-11-17T06:32:22.900" v="6404" actId="14100"/>
          <ac:spMkLst>
            <pc:docMk/>
            <pc:sldMk cId="1526039351" sldId="798"/>
            <ac:spMk id="10" creationId="{53F2D138-94D1-B044-96E8-A296BE9B23DE}"/>
          </ac:spMkLst>
        </pc:spChg>
        <pc:spChg chg="add mod">
          <ac:chgData name="Gu, Wenqiang" userId="251612ec-f89a-4676-a250-49ffc40b1583" providerId="ADAL" clId="{FAD9343C-6CE4-9641-BE67-D61E70A8405E}" dt="2021-11-17T06:32:17.265" v="6401" actId="20577"/>
          <ac:spMkLst>
            <pc:docMk/>
            <pc:sldMk cId="1526039351" sldId="798"/>
            <ac:spMk id="11" creationId="{22527316-C35C-C244-BE24-C72FF64C90F5}"/>
          </ac:spMkLst>
        </pc:spChg>
        <pc:picChg chg="add mod">
          <ac:chgData name="Gu, Wenqiang" userId="251612ec-f89a-4676-a250-49ffc40b1583" providerId="ADAL" clId="{FAD9343C-6CE4-9641-BE67-D61E70A8405E}" dt="2021-11-17T06:31:10.588" v="6323" actId="1076"/>
          <ac:picMkLst>
            <pc:docMk/>
            <pc:sldMk cId="1526039351" sldId="798"/>
            <ac:picMk id="6" creationId="{FE9EE373-5214-4642-BBCD-853067FA0CBE}"/>
          </ac:picMkLst>
        </pc:picChg>
        <pc:picChg chg="add del mod">
          <ac:chgData name="Gu, Wenqiang" userId="251612ec-f89a-4676-a250-49ffc40b1583" providerId="ADAL" clId="{FAD9343C-6CE4-9641-BE67-D61E70A8405E}" dt="2021-11-17T06:30:48.223" v="6313" actId="21"/>
          <ac:picMkLst>
            <pc:docMk/>
            <pc:sldMk cId="1526039351" sldId="798"/>
            <ac:picMk id="7" creationId="{7A93B058-FC35-9B4C-8C27-8014B4A5AF0C}"/>
          </ac:picMkLst>
        </pc:picChg>
        <pc:picChg chg="add mod">
          <ac:chgData name="Gu, Wenqiang" userId="251612ec-f89a-4676-a250-49ffc40b1583" providerId="ADAL" clId="{FAD9343C-6CE4-9641-BE67-D61E70A8405E}" dt="2021-11-17T06:31:14.534" v="6325" actId="14100"/>
          <ac:picMkLst>
            <pc:docMk/>
            <pc:sldMk cId="1526039351" sldId="798"/>
            <ac:picMk id="8" creationId="{8D47156D-1DFF-134F-AAD7-081F59842DBF}"/>
          </ac:picMkLst>
        </pc:picChg>
        <pc:picChg chg="add mod">
          <ac:chgData name="Gu, Wenqiang" userId="251612ec-f89a-4676-a250-49ffc40b1583" providerId="ADAL" clId="{FAD9343C-6CE4-9641-BE67-D61E70A8405E}" dt="2021-11-17T06:31:19.873" v="6328" actId="1076"/>
          <ac:picMkLst>
            <pc:docMk/>
            <pc:sldMk cId="1526039351" sldId="798"/>
            <ac:picMk id="9" creationId="{FEEABF74-0BF5-F14A-930F-AEC8CCAB66B0}"/>
          </ac:picMkLst>
        </pc:picChg>
      </pc:sldChg>
      <pc:sldChg chg="addSp delSp modSp new mod modClrScheme chgLayout">
        <pc:chgData name="Gu, Wenqiang" userId="251612ec-f89a-4676-a250-49ffc40b1583" providerId="ADAL" clId="{FAD9343C-6CE4-9641-BE67-D61E70A8405E}" dt="2021-11-20T19:37:04.191" v="21250"/>
        <pc:sldMkLst>
          <pc:docMk/>
          <pc:sldMk cId="2012148877" sldId="799"/>
        </pc:sldMkLst>
        <pc:spChg chg="del mod ord">
          <ac:chgData name="Gu, Wenqiang" userId="251612ec-f89a-4676-a250-49ffc40b1583" providerId="ADAL" clId="{FAD9343C-6CE4-9641-BE67-D61E70A8405E}" dt="2021-11-17T06:43:06.932" v="6415" actId="700"/>
          <ac:spMkLst>
            <pc:docMk/>
            <pc:sldMk cId="2012148877" sldId="799"/>
            <ac:spMk id="2" creationId="{75E44860-E842-EB47-8868-FFE2E4E1E29E}"/>
          </ac:spMkLst>
        </pc:spChg>
        <pc:spChg chg="add mod">
          <ac:chgData name="Gu, Wenqiang" userId="251612ec-f89a-4676-a250-49ffc40b1583" providerId="ADAL" clId="{FAD9343C-6CE4-9641-BE67-D61E70A8405E}" dt="2021-11-20T19:37:04.191" v="21250"/>
          <ac:spMkLst>
            <pc:docMk/>
            <pc:sldMk cId="2012148877" sldId="799"/>
            <ac:spMk id="2" creationId="{C80A4706-61C1-4946-B9EF-60B415D075FE}"/>
          </ac:spMkLst>
        </pc:spChg>
        <pc:spChg chg="del mod ord">
          <ac:chgData name="Gu, Wenqiang" userId="251612ec-f89a-4676-a250-49ffc40b1583" providerId="ADAL" clId="{FAD9343C-6CE4-9641-BE67-D61E70A8405E}" dt="2021-11-17T06:43:06.932" v="6415" actId="700"/>
          <ac:spMkLst>
            <pc:docMk/>
            <pc:sldMk cId="2012148877" sldId="799"/>
            <ac:spMk id="3" creationId="{D52D08A7-ED3B-8447-9C5C-C011BD2B5861}"/>
          </ac:spMkLst>
        </pc:spChg>
        <pc:spChg chg="del mod ord">
          <ac:chgData name="Gu, Wenqiang" userId="251612ec-f89a-4676-a250-49ffc40b1583" providerId="ADAL" clId="{FAD9343C-6CE4-9641-BE67-D61E70A8405E}" dt="2021-11-17T16:19:57.129" v="8272"/>
          <ac:spMkLst>
            <pc:docMk/>
            <pc:sldMk cId="2012148877" sldId="799"/>
            <ac:spMk id="4" creationId="{58BEB0E9-6ED6-4048-9B09-8A8B911B5076}"/>
          </ac:spMkLst>
        </pc:spChg>
        <pc:spChg chg="mod ord">
          <ac:chgData name="Gu, Wenqiang" userId="251612ec-f89a-4676-a250-49ffc40b1583" providerId="ADAL" clId="{FAD9343C-6CE4-9641-BE67-D61E70A8405E}" dt="2021-11-17T06:43:06.932" v="6415" actId="700"/>
          <ac:spMkLst>
            <pc:docMk/>
            <pc:sldMk cId="2012148877" sldId="799"/>
            <ac:spMk id="5" creationId="{479A73CD-DCDC-C74A-BB98-7F4DCE8E948E}"/>
          </ac:spMkLst>
        </pc:spChg>
        <pc:spChg chg="add mod ord">
          <ac:chgData name="Gu, Wenqiang" userId="251612ec-f89a-4676-a250-49ffc40b1583" providerId="ADAL" clId="{FAD9343C-6CE4-9641-BE67-D61E70A8405E}" dt="2021-11-17T06:43:47.791" v="6458" actId="20577"/>
          <ac:spMkLst>
            <pc:docMk/>
            <pc:sldMk cId="2012148877" sldId="799"/>
            <ac:spMk id="6" creationId="{1AFC87F3-BB8E-1543-A90F-56C10390DB60}"/>
          </ac:spMkLst>
        </pc:spChg>
        <pc:spChg chg="add mod ord">
          <ac:chgData name="Gu, Wenqiang" userId="251612ec-f89a-4676-a250-49ffc40b1583" providerId="ADAL" clId="{FAD9343C-6CE4-9641-BE67-D61E70A8405E}" dt="2021-11-17T06:43:52.864" v="6460" actId="20577"/>
          <ac:spMkLst>
            <pc:docMk/>
            <pc:sldMk cId="2012148877" sldId="799"/>
            <ac:spMk id="7" creationId="{86DA9F59-886E-924A-874E-67BF9B8113E0}"/>
          </ac:spMkLst>
        </pc:spChg>
        <pc:picChg chg="add mod">
          <ac:chgData name="Gu, Wenqiang" userId="251612ec-f89a-4676-a250-49ffc40b1583" providerId="ADAL" clId="{FAD9343C-6CE4-9641-BE67-D61E70A8405E}" dt="2021-11-17T06:43:57.847" v="6463" actId="1076"/>
          <ac:picMkLst>
            <pc:docMk/>
            <pc:sldMk cId="2012148877" sldId="799"/>
            <ac:picMk id="8" creationId="{76034372-99B2-1144-A040-9ACDCC00430C}"/>
          </ac:picMkLst>
        </pc:picChg>
      </pc:sldChg>
      <pc:sldChg chg="addSp modSp new del mod">
        <pc:chgData name="Gu, Wenqiang" userId="251612ec-f89a-4676-a250-49ffc40b1583" providerId="ADAL" clId="{FAD9343C-6CE4-9641-BE67-D61E70A8405E}" dt="2021-11-17T06:34:13.460" v="6406" actId="2696"/>
        <pc:sldMkLst>
          <pc:docMk/>
          <pc:sldMk cId="2337952302" sldId="799"/>
        </pc:sldMkLst>
        <pc:spChg chg="mod">
          <ac:chgData name="Gu, Wenqiang" userId="251612ec-f89a-4676-a250-49ffc40b1583" providerId="ADAL" clId="{FAD9343C-6CE4-9641-BE67-D61E70A8405E}" dt="2021-11-17T06:28:22.421" v="6306" actId="20577"/>
          <ac:spMkLst>
            <pc:docMk/>
            <pc:sldMk cId="2337952302" sldId="799"/>
            <ac:spMk id="2" creationId="{95925703-233E-DB4C-B4CC-57750A766D26}"/>
          </ac:spMkLst>
        </pc:spChg>
        <pc:picChg chg="add mod">
          <ac:chgData name="Gu, Wenqiang" userId="251612ec-f89a-4676-a250-49ffc40b1583" providerId="ADAL" clId="{FAD9343C-6CE4-9641-BE67-D61E70A8405E}" dt="2021-11-17T06:28:10.080" v="6275" actId="1076"/>
          <ac:picMkLst>
            <pc:docMk/>
            <pc:sldMk cId="2337952302" sldId="799"/>
            <ac:picMk id="6" creationId="{04C23231-B142-6E40-AC0C-1DB18B9825DD}"/>
          </ac:picMkLst>
        </pc:picChg>
      </pc:sldChg>
      <pc:sldChg chg="addSp delSp modSp new del mod modClrScheme chgLayout">
        <pc:chgData name="Gu, Wenqiang" userId="251612ec-f89a-4676-a250-49ffc40b1583" providerId="ADAL" clId="{FAD9343C-6CE4-9641-BE67-D61E70A8405E}" dt="2021-11-18T22:06:38.938" v="11125" actId="2696"/>
        <pc:sldMkLst>
          <pc:docMk/>
          <pc:sldMk cId="438331342" sldId="800"/>
        </pc:sldMkLst>
        <pc:spChg chg="del">
          <ac:chgData name="Gu, Wenqiang" userId="251612ec-f89a-4676-a250-49ffc40b1583" providerId="ADAL" clId="{FAD9343C-6CE4-9641-BE67-D61E70A8405E}" dt="2021-11-17T16:42:29.768" v="8460" actId="700"/>
          <ac:spMkLst>
            <pc:docMk/>
            <pc:sldMk cId="438331342" sldId="800"/>
            <ac:spMk id="2" creationId="{3A0CB945-7F40-894D-A410-A63A80B6EB66}"/>
          </ac:spMkLst>
        </pc:spChg>
        <pc:spChg chg="del">
          <ac:chgData name="Gu, Wenqiang" userId="251612ec-f89a-4676-a250-49ffc40b1583" providerId="ADAL" clId="{FAD9343C-6CE4-9641-BE67-D61E70A8405E}" dt="2021-11-17T16:42:29.768" v="8460" actId="700"/>
          <ac:spMkLst>
            <pc:docMk/>
            <pc:sldMk cId="438331342" sldId="800"/>
            <ac:spMk id="3" creationId="{1AB87D04-51CC-2D45-8A48-1C9DB3C8652E}"/>
          </ac:spMkLst>
        </pc:spChg>
        <pc:spChg chg="mod ord">
          <ac:chgData name="Gu, Wenqiang" userId="251612ec-f89a-4676-a250-49ffc40b1583" providerId="ADAL" clId="{FAD9343C-6CE4-9641-BE67-D61E70A8405E}" dt="2021-11-17T16:42:29.768" v="8460" actId="700"/>
          <ac:spMkLst>
            <pc:docMk/>
            <pc:sldMk cId="438331342" sldId="800"/>
            <ac:spMk id="4" creationId="{69D7B2A9-0741-7340-BA94-442CA36D0ECF}"/>
          </ac:spMkLst>
        </pc:spChg>
        <pc:spChg chg="add mod">
          <ac:chgData name="Gu, Wenqiang" userId="251612ec-f89a-4676-a250-49ffc40b1583" providerId="ADAL" clId="{FAD9343C-6CE4-9641-BE67-D61E70A8405E}" dt="2021-11-17T16:42:48.963" v="8464" actId="208"/>
          <ac:spMkLst>
            <pc:docMk/>
            <pc:sldMk cId="438331342" sldId="800"/>
            <ac:spMk id="6" creationId="{5D5187EA-F9E1-0541-8B21-D5D6CDC8DC83}"/>
          </ac:spMkLst>
        </pc:spChg>
        <pc:spChg chg="add mod">
          <ac:chgData name="Gu, Wenqiang" userId="251612ec-f89a-4676-a250-49ffc40b1583" providerId="ADAL" clId="{FAD9343C-6CE4-9641-BE67-D61E70A8405E}" dt="2021-11-17T16:44:43.910" v="8577" actId="20577"/>
          <ac:spMkLst>
            <pc:docMk/>
            <pc:sldMk cId="438331342" sldId="800"/>
            <ac:spMk id="7" creationId="{0E4F6D80-8FB0-FE4B-B4C2-6D5BC1D7F03F}"/>
          </ac:spMkLst>
        </pc:spChg>
        <pc:picChg chg="add mod">
          <ac:chgData name="Gu, Wenqiang" userId="251612ec-f89a-4676-a250-49ffc40b1583" providerId="ADAL" clId="{FAD9343C-6CE4-9641-BE67-D61E70A8405E}" dt="2021-11-17T16:42:31.708" v="8461" actId="1076"/>
          <ac:picMkLst>
            <pc:docMk/>
            <pc:sldMk cId="438331342" sldId="800"/>
            <ac:picMk id="5" creationId="{159DE2BB-E34E-004E-B0BB-1A6EC5E5CF36}"/>
          </ac:picMkLst>
        </pc:picChg>
      </pc:sldChg>
      <pc:sldChg chg="new del">
        <pc:chgData name="Gu, Wenqiang" userId="251612ec-f89a-4676-a250-49ffc40b1583" providerId="ADAL" clId="{FAD9343C-6CE4-9641-BE67-D61E70A8405E}" dt="2021-11-17T16:02:01.592" v="7720" actId="2696"/>
        <pc:sldMkLst>
          <pc:docMk/>
          <pc:sldMk cId="2336410444" sldId="800"/>
        </pc:sldMkLst>
      </pc:sldChg>
      <pc:sldChg chg="modSp new del mod">
        <pc:chgData name="Gu, Wenqiang" userId="251612ec-f89a-4676-a250-49ffc40b1583" providerId="ADAL" clId="{FAD9343C-6CE4-9641-BE67-D61E70A8405E}" dt="2021-11-18T20:55:48.715" v="9475" actId="2696"/>
        <pc:sldMkLst>
          <pc:docMk/>
          <pc:sldMk cId="751179309" sldId="801"/>
        </pc:sldMkLst>
        <pc:spChg chg="mod">
          <ac:chgData name="Gu, Wenqiang" userId="251612ec-f89a-4676-a250-49ffc40b1583" providerId="ADAL" clId="{FAD9343C-6CE4-9641-BE67-D61E70A8405E}" dt="2021-11-17T17:24:48.027" v="8669" actId="20577"/>
          <ac:spMkLst>
            <pc:docMk/>
            <pc:sldMk cId="751179309" sldId="801"/>
            <ac:spMk id="3" creationId="{0AB2C516-F451-C449-9C6D-C22624373252}"/>
          </ac:spMkLst>
        </pc:spChg>
      </pc:sldChg>
      <pc:sldChg chg="del ord">
        <pc:chgData name="Gu, Wenqiang" userId="251612ec-f89a-4676-a250-49ffc40b1583" providerId="ADAL" clId="{FAD9343C-6CE4-9641-BE67-D61E70A8405E}" dt="2021-11-20T05:20:25.093" v="17942" actId="2696"/>
        <pc:sldMkLst>
          <pc:docMk/>
          <pc:sldMk cId="1135229405" sldId="802"/>
        </pc:sldMkLst>
      </pc:sldChg>
      <pc:sldChg chg="addSp modSp add del">
        <pc:chgData name="Gu, Wenqiang" userId="251612ec-f89a-4676-a250-49ffc40b1583" providerId="ADAL" clId="{FAD9343C-6CE4-9641-BE67-D61E70A8405E}" dt="2021-11-22T02:17:43.160" v="56125" actId="2696"/>
        <pc:sldMkLst>
          <pc:docMk/>
          <pc:sldMk cId="4166530351" sldId="802"/>
        </pc:sldMkLst>
        <pc:spChg chg="add mod">
          <ac:chgData name="Gu, Wenqiang" userId="251612ec-f89a-4676-a250-49ffc40b1583" providerId="ADAL" clId="{FAD9343C-6CE4-9641-BE67-D61E70A8405E}" dt="2021-11-20T19:37:04.191" v="21250"/>
          <ac:spMkLst>
            <pc:docMk/>
            <pc:sldMk cId="4166530351" sldId="802"/>
            <ac:spMk id="5" creationId="{2199F595-4828-8942-AA8E-4459ED3683D1}"/>
          </ac:spMkLst>
        </pc:spChg>
      </pc:sldChg>
      <pc:sldChg chg="addSp delSp modSp del mod ord">
        <pc:chgData name="Gu, Wenqiang" userId="251612ec-f89a-4676-a250-49ffc40b1583" providerId="ADAL" clId="{FAD9343C-6CE4-9641-BE67-D61E70A8405E}" dt="2021-11-19T18:41:25.992" v="14129" actId="2696"/>
        <pc:sldMkLst>
          <pc:docMk/>
          <pc:sldMk cId="854753544" sldId="803"/>
        </pc:sldMkLst>
        <pc:spChg chg="mod">
          <ac:chgData name="Gu, Wenqiang" userId="251612ec-f89a-4676-a250-49ffc40b1583" providerId="ADAL" clId="{FAD9343C-6CE4-9641-BE67-D61E70A8405E}" dt="2021-11-19T16:41:03.720" v="12163" actId="207"/>
          <ac:spMkLst>
            <pc:docMk/>
            <pc:sldMk cId="854753544" sldId="803"/>
            <ac:spMk id="3" creationId="{77B57DE2-225F-4684-9A2D-AD257C363763}"/>
          </ac:spMkLst>
        </pc:spChg>
        <pc:spChg chg="add del mod">
          <ac:chgData name="Gu, Wenqiang" userId="251612ec-f89a-4676-a250-49ffc40b1583" providerId="ADAL" clId="{FAD9343C-6CE4-9641-BE67-D61E70A8405E}" dt="2021-11-17T17:37:02.843" v="8699"/>
          <ac:spMkLst>
            <pc:docMk/>
            <pc:sldMk cId="854753544" sldId="803"/>
            <ac:spMk id="5" creationId="{D0927998-2121-6B45-AC32-60AE90E16DCE}"/>
          </ac:spMkLst>
        </pc:spChg>
      </pc:sldChg>
      <pc:sldChg chg="addSp modSp add del">
        <pc:chgData name="Gu, Wenqiang" userId="251612ec-f89a-4676-a250-49ffc40b1583" providerId="ADAL" clId="{FAD9343C-6CE4-9641-BE67-D61E70A8405E}" dt="2021-11-22T02:17:41.640" v="56124" actId="2696"/>
        <pc:sldMkLst>
          <pc:docMk/>
          <pc:sldMk cId="2238971948" sldId="803"/>
        </pc:sldMkLst>
        <pc:spChg chg="add mod">
          <ac:chgData name="Gu, Wenqiang" userId="251612ec-f89a-4676-a250-49ffc40b1583" providerId="ADAL" clId="{FAD9343C-6CE4-9641-BE67-D61E70A8405E}" dt="2021-11-20T19:37:04.191" v="21250"/>
          <ac:spMkLst>
            <pc:docMk/>
            <pc:sldMk cId="2238971948" sldId="803"/>
            <ac:spMk id="5" creationId="{556D51F1-3F68-A547-9E27-84BAB53646E8}"/>
          </ac:spMkLst>
        </pc:spChg>
      </pc:sldChg>
      <pc:sldChg chg="add del">
        <pc:chgData name="Gu, Wenqiang" userId="251612ec-f89a-4676-a250-49ffc40b1583" providerId="ADAL" clId="{FAD9343C-6CE4-9641-BE67-D61E70A8405E}" dt="2021-11-20T05:20:25.093" v="17942" actId="2696"/>
        <pc:sldMkLst>
          <pc:docMk/>
          <pc:sldMk cId="3649187429" sldId="803"/>
        </pc:sldMkLst>
      </pc:sldChg>
      <pc:sldChg chg="del">
        <pc:chgData name="Gu, Wenqiang" userId="251612ec-f89a-4676-a250-49ffc40b1583" providerId="ADAL" clId="{FAD9343C-6CE4-9641-BE67-D61E70A8405E}" dt="2021-11-19T16:43:23.524" v="12164" actId="2696"/>
        <pc:sldMkLst>
          <pc:docMk/>
          <pc:sldMk cId="4288405331" sldId="804"/>
        </pc:sldMkLst>
      </pc:sldChg>
      <pc:sldChg chg="addSp delSp modSp mod ord modNotesTx">
        <pc:chgData name="Gu, Wenqiang" userId="251612ec-f89a-4676-a250-49ffc40b1583" providerId="ADAL" clId="{FAD9343C-6CE4-9641-BE67-D61E70A8405E}" dt="2021-11-22T14:09:32.911" v="59924" actId="20577"/>
        <pc:sldMkLst>
          <pc:docMk/>
          <pc:sldMk cId="1909983746" sldId="805"/>
        </pc:sldMkLst>
        <pc:spChg chg="mod">
          <ac:chgData name="Gu, Wenqiang" userId="251612ec-f89a-4676-a250-49ffc40b1583" providerId="ADAL" clId="{FAD9343C-6CE4-9641-BE67-D61E70A8405E}" dt="2021-11-22T02:43:19.515" v="56227" actId="2711"/>
          <ac:spMkLst>
            <pc:docMk/>
            <pc:sldMk cId="1909983746" sldId="805"/>
            <ac:spMk id="2" creationId="{958DFA26-9F6F-45C2-B832-461B7CD264FB}"/>
          </ac:spMkLst>
        </pc:spChg>
        <pc:spChg chg="add mod">
          <ac:chgData name="Gu, Wenqiang" userId="251612ec-f89a-4676-a250-49ffc40b1583" providerId="ADAL" clId="{FAD9343C-6CE4-9641-BE67-D61E70A8405E}" dt="2021-11-21T04:35:12.149" v="41553" actId="1076"/>
          <ac:spMkLst>
            <pc:docMk/>
            <pc:sldMk cId="1909983746" sldId="805"/>
            <ac:spMk id="3" creationId="{B69C754C-7F79-2049-BA95-572A0EF346BD}"/>
          </ac:spMkLst>
        </pc:spChg>
        <pc:spChg chg="del mod">
          <ac:chgData name="Gu, Wenqiang" userId="251612ec-f89a-4676-a250-49ffc40b1583" providerId="ADAL" clId="{FAD9343C-6CE4-9641-BE67-D61E70A8405E}" dt="2021-11-19T18:51:30.600" v="14222" actId="478"/>
          <ac:spMkLst>
            <pc:docMk/>
            <pc:sldMk cId="1909983746" sldId="805"/>
            <ac:spMk id="3" creationId="{F74E7AF7-6C9A-48A5-BC6B-FBF00B1285D0}"/>
          </ac:spMkLst>
        </pc:spChg>
        <pc:spChg chg="add del mod">
          <ac:chgData name="Gu, Wenqiang" userId="251612ec-f89a-4676-a250-49ffc40b1583" providerId="ADAL" clId="{FAD9343C-6CE4-9641-BE67-D61E70A8405E}" dt="2021-11-18T22:08:38.592" v="11215" actId="478"/>
          <ac:spMkLst>
            <pc:docMk/>
            <pc:sldMk cId="1909983746" sldId="805"/>
            <ac:spMk id="5" creationId="{56F535EB-2E15-3640-8E01-6F94E4DEB603}"/>
          </ac:spMkLst>
        </pc:spChg>
        <pc:spChg chg="add mod">
          <ac:chgData name="Gu, Wenqiang" userId="251612ec-f89a-4676-a250-49ffc40b1583" providerId="ADAL" clId="{FAD9343C-6CE4-9641-BE67-D61E70A8405E}" dt="2021-11-19T18:55:36.959" v="14318" actId="1076"/>
          <ac:spMkLst>
            <pc:docMk/>
            <pc:sldMk cId="1909983746" sldId="805"/>
            <ac:spMk id="5" creationId="{77E9C0CE-E1A3-1A4D-AA93-14D9D1C04C40}"/>
          </ac:spMkLst>
        </pc:spChg>
        <pc:spChg chg="add mod">
          <ac:chgData name="Gu, Wenqiang" userId="251612ec-f89a-4676-a250-49ffc40b1583" providerId="ADAL" clId="{FAD9343C-6CE4-9641-BE67-D61E70A8405E}" dt="2021-11-21T04:35:02.347" v="41549" actId="1076"/>
          <ac:spMkLst>
            <pc:docMk/>
            <pc:sldMk cId="1909983746" sldId="805"/>
            <ac:spMk id="6" creationId="{3AD1690A-8145-964F-8664-2C7E040F4970}"/>
          </ac:spMkLst>
        </pc:spChg>
        <pc:spChg chg="add del mod">
          <ac:chgData name="Gu, Wenqiang" userId="251612ec-f89a-4676-a250-49ffc40b1583" providerId="ADAL" clId="{FAD9343C-6CE4-9641-BE67-D61E70A8405E}" dt="2021-11-19T18:51:57.563" v="14276" actId="478"/>
          <ac:spMkLst>
            <pc:docMk/>
            <pc:sldMk cId="1909983746" sldId="805"/>
            <ac:spMk id="6" creationId="{83BE7430-2272-B744-8506-D98D828D3422}"/>
          </ac:spMkLst>
        </pc:spChg>
        <pc:spChg chg="add mod">
          <ac:chgData name="Gu, Wenqiang" userId="251612ec-f89a-4676-a250-49ffc40b1583" providerId="ADAL" clId="{FAD9343C-6CE4-9641-BE67-D61E70A8405E}" dt="2021-11-21T04:34:37.300" v="41542" actId="2711"/>
          <ac:spMkLst>
            <pc:docMk/>
            <pc:sldMk cId="1909983746" sldId="805"/>
            <ac:spMk id="8" creationId="{CBEC868A-05FB-C74F-9549-BDEEFBABA9E3}"/>
          </ac:spMkLst>
        </pc:spChg>
        <pc:spChg chg="add mod">
          <ac:chgData name="Gu, Wenqiang" userId="251612ec-f89a-4676-a250-49ffc40b1583" providerId="ADAL" clId="{FAD9343C-6CE4-9641-BE67-D61E70A8405E}" dt="2021-11-19T18:55:36.959" v="14318" actId="1076"/>
          <ac:spMkLst>
            <pc:docMk/>
            <pc:sldMk cId="1909983746" sldId="805"/>
            <ac:spMk id="9" creationId="{488694E3-6AF5-DB44-A494-B5593B327BE3}"/>
          </ac:spMkLst>
        </pc:spChg>
        <pc:spChg chg="add mod">
          <ac:chgData name="Gu, Wenqiang" userId="251612ec-f89a-4676-a250-49ffc40b1583" providerId="ADAL" clId="{FAD9343C-6CE4-9641-BE67-D61E70A8405E}" dt="2021-11-19T18:55:36.959" v="14318" actId="1076"/>
          <ac:spMkLst>
            <pc:docMk/>
            <pc:sldMk cId="1909983746" sldId="805"/>
            <ac:spMk id="10" creationId="{8A00CA28-FCBA-D14F-A6AE-51AE382C091B}"/>
          </ac:spMkLst>
        </pc:spChg>
        <pc:spChg chg="add mod">
          <ac:chgData name="Gu, Wenqiang" userId="251612ec-f89a-4676-a250-49ffc40b1583" providerId="ADAL" clId="{FAD9343C-6CE4-9641-BE67-D61E70A8405E}" dt="2021-11-19T18:55:18.908" v="14312" actId="14100"/>
          <ac:spMkLst>
            <pc:docMk/>
            <pc:sldMk cId="1909983746" sldId="805"/>
            <ac:spMk id="13" creationId="{8DFCCCEE-4A6F-A949-B914-19D789D661DE}"/>
          </ac:spMkLst>
        </pc:spChg>
        <pc:spChg chg="add mod">
          <ac:chgData name="Gu, Wenqiang" userId="251612ec-f89a-4676-a250-49ffc40b1583" providerId="ADAL" clId="{FAD9343C-6CE4-9641-BE67-D61E70A8405E}" dt="2021-11-19T18:55:26.595" v="14317" actId="20577"/>
          <ac:spMkLst>
            <pc:docMk/>
            <pc:sldMk cId="1909983746" sldId="805"/>
            <ac:spMk id="14" creationId="{BFBA2A15-6BB1-BA49-8A05-9EB0C441B6CF}"/>
          </ac:spMkLst>
        </pc:spChg>
        <pc:spChg chg="add mod">
          <ac:chgData name="Gu, Wenqiang" userId="251612ec-f89a-4676-a250-49ffc40b1583" providerId="ADAL" clId="{FAD9343C-6CE4-9641-BE67-D61E70A8405E}" dt="2021-11-19T18:55:53.156" v="14322" actId="1582"/>
          <ac:spMkLst>
            <pc:docMk/>
            <pc:sldMk cId="1909983746" sldId="805"/>
            <ac:spMk id="15" creationId="{1CBDEBC1-2C7E-984B-812A-2EA07DE4CCD9}"/>
          </ac:spMkLst>
        </pc:spChg>
        <pc:spChg chg="add mod">
          <ac:chgData name="Gu, Wenqiang" userId="251612ec-f89a-4676-a250-49ffc40b1583" providerId="ADAL" clId="{FAD9343C-6CE4-9641-BE67-D61E70A8405E}" dt="2021-11-22T03:10:19.042" v="56948" actId="14100"/>
          <ac:spMkLst>
            <pc:docMk/>
            <pc:sldMk cId="1909983746" sldId="805"/>
            <ac:spMk id="16" creationId="{DA7FDAA0-3A6C-CA48-81AB-CBBBA12969F6}"/>
          </ac:spMkLst>
        </pc:spChg>
        <pc:spChg chg="add del mod">
          <ac:chgData name="Gu, Wenqiang" userId="251612ec-f89a-4676-a250-49ffc40b1583" providerId="ADAL" clId="{FAD9343C-6CE4-9641-BE67-D61E70A8405E}" dt="2021-11-20T06:27:15.588" v="18830" actId="478"/>
          <ac:spMkLst>
            <pc:docMk/>
            <pc:sldMk cId="1909983746" sldId="805"/>
            <ac:spMk id="17" creationId="{209CC1DA-325B-4C46-BF81-D3900F5CB594}"/>
          </ac:spMkLst>
        </pc:spChg>
        <pc:spChg chg="add mod">
          <ac:chgData name="Gu, Wenqiang" userId="251612ec-f89a-4676-a250-49ffc40b1583" providerId="ADAL" clId="{FAD9343C-6CE4-9641-BE67-D61E70A8405E}" dt="2021-11-20T19:37:04.191" v="21250"/>
          <ac:spMkLst>
            <pc:docMk/>
            <pc:sldMk cId="1909983746" sldId="805"/>
            <ac:spMk id="17" creationId="{3A1FB861-F978-504E-9AD5-F3F35C91C4DE}"/>
          </ac:spMkLst>
        </pc:spChg>
        <pc:spChg chg="add del mod">
          <ac:chgData name="Gu, Wenqiang" userId="251612ec-f89a-4676-a250-49ffc40b1583" providerId="ADAL" clId="{FAD9343C-6CE4-9641-BE67-D61E70A8405E}" dt="2021-11-20T06:27:43.115" v="18832" actId="478"/>
          <ac:spMkLst>
            <pc:docMk/>
            <pc:sldMk cId="1909983746" sldId="805"/>
            <ac:spMk id="18" creationId="{0E5B5961-28E7-3A42-BFA9-96B548CF4C70}"/>
          </ac:spMkLst>
        </pc:spChg>
        <pc:spChg chg="add mod">
          <ac:chgData name="Gu, Wenqiang" userId="251612ec-f89a-4676-a250-49ffc40b1583" providerId="ADAL" clId="{FAD9343C-6CE4-9641-BE67-D61E70A8405E}" dt="2021-11-20T06:25:28.830" v="18807" actId="1076"/>
          <ac:spMkLst>
            <pc:docMk/>
            <pc:sldMk cId="1909983746" sldId="805"/>
            <ac:spMk id="19" creationId="{AC9A2B0C-475A-D649-8191-2C0037FBDCC0}"/>
          </ac:spMkLst>
        </pc:spChg>
        <pc:picChg chg="add mod">
          <ac:chgData name="Gu, Wenqiang" userId="251612ec-f89a-4676-a250-49ffc40b1583" providerId="ADAL" clId="{FAD9343C-6CE4-9641-BE67-D61E70A8405E}" dt="2021-11-19T18:55:36.959" v="14318" actId="1076"/>
          <ac:picMkLst>
            <pc:docMk/>
            <pc:sldMk cId="1909983746" sldId="805"/>
            <ac:picMk id="7" creationId="{171EB233-E045-EA41-BAAB-BD1263F2B313}"/>
          </ac:picMkLst>
        </pc:picChg>
        <pc:picChg chg="add mod">
          <ac:chgData name="Gu, Wenqiang" userId="251612ec-f89a-4676-a250-49ffc40b1583" providerId="ADAL" clId="{FAD9343C-6CE4-9641-BE67-D61E70A8405E}" dt="2021-11-19T18:55:22.189" v="14314" actId="1076"/>
          <ac:picMkLst>
            <pc:docMk/>
            <pc:sldMk cId="1909983746" sldId="805"/>
            <ac:picMk id="11" creationId="{0E2CC5D0-C3A6-6D4A-934C-BEFA308A000A}"/>
          </ac:picMkLst>
        </pc:picChg>
        <pc:picChg chg="add mod">
          <ac:chgData name="Gu, Wenqiang" userId="251612ec-f89a-4676-a250-49ffc40b1583" providerId="ADAL" clId="{FAD9343C-6CE4-9641-BE67-D61E70A8405E}" dt="2021-11-19T18:55:04.476" v="14287" actId="1076"/>
          <ac:picMkLst>
            <pc:docMk/>
            <pc:sldMk cId="1909983746" sldId="805"/>
            <ac:picMk id="12" creationId="{4959643F-06ED-7442-B5CE-6E8AB2493837}"/>
          </ac:picMkLst>
        </pc:picChg>
      </pc:sldChg>
      <pc:sldChg chg="addSp delSp modSp mod modNotesTx">
        <pc:chgData name="Gu, Wenqiang" userId="251612ec-f89a-4676-a250-49ffc40b1583" providerId="ADAL" clId="{FAD9343C-6CE4-9641-BE67-D61E70A8405E}" dt="2021-11-20T23:26:46.896" v="37525" actId="20577"/>
        <pc:sldMkLst>
          <pc:docMk/>
          <pc:sldMk cId="3531989698" sldId="806"/>
        </pc:sldMkLst>
        <pc:spChg chg="mod">
          <ac:chgData name="Gu, Wenqiang" userId="251612ec-f89a-4676-a250-49ffc40b1583" providerId="ADAL" clId="{FAD9343C-6CE4-9641-BE67-D61E70A8405E}" dt="2021-11-20T19:31:24.958" v="21248" actId="20577"/>
          <ac:spMkLst>
            <pc:docMk/>
            <pc:sldMk cId="3531989698" sldId="806"/>
            <ac:spMk id="2" creationId="{A6C6A202-B021-4CB4-A90A-B2CD0CCEB84C}"/>
          </ac:spMkLst>
        </pc:spChg>
        <pc:spChg chg="mod">
          <ac:chgData name="Gu, Wenqiang" userId="251612ec-f89a-4676-a250-49ffc40b1583" providerId="ADAL" clId="{FAD9343C-6CE4-9641-BE67-D61E70A8405E}" dt="2021-11-20T19:30:28.139" v="21213" actId="207"/>
          <ac:spMkLst>
            <pc:docMk/>
            <pc:sldMk cId="3531989698" sldId="806"/>
            <ac:spMk id="3" creationId="{5BCC1F26-AEBE-479B-AE3C-86F7F0982108}"/>
          </ac:spMkLst>
        </pc:spChg>
        <pc:spChg chg="add del mod">
          <ac:chgData name="Gu, Wenqiang" userId="251612ec-f89a-4676-a250-49ffc40b1583" providerId="ADAL" clId="{FAD9343C-6CE4-9641-BE67-D61E70A8405E}" dt="2021-11-20T06:32:37.130" v="18911" actId="478"/>
          <ac:spMkLst>
            <pc:docMk/>
            <pc:sldMk cId="3531989698" sldId="806"/>
            <ac:spMk id="7" creationId="{1424EA32-24A8-2640-B46A-D05805E152BD}"/>
          </ac:spMkLst>
        </pc:spChg>
        <pc:spChg chg="add del mod">
          <ac:chgData name="Gu, Wenqiang" userId="251612ec-f89a-4676-a250-49ffc40b1583" providerId="ADAL" clId="{FAD9343C-6CE4-9641-BE67-D61E70A8405E}" dt="2021-11-19T20:20:45.358" v="14921" actId="478"/>
          <ac:spMkLst>
            <pc:docMk/>
            <pc:sldMk cId="3531989698" sldId="806"/>
            <ac:spMk id="8" creationId="{888A3B05-FFA7-9B4B-882F-4A37946B9658}"/>
          </ac:spMkLst>
        </pc:spChg>
        <pc:spChg chg="add mod">
          <ac:chgData name="Gu, Wenqiang" userId="251612ec-f89a-4676-a250-49ffc40b1583" providerId="ADAL" clId="{FAD9343C-6CE4-9641-BE67-D61E70A8405E}" dt="2021-11-20T19:37:04.191" v="21250"/>
          <ac:spMkLst>
            <pc:docMk/>
            <pc:sldMk cId="3531989698" sldId="806"/>
            <ac:spMk id="8" creationId="{D5D42A40-27B4-AE48-9276-B2F783AB961E}"/>
          </ac:spMkLst>
        </pc:spChg>
        <pc:spChg chg="add del mod">
          <ac:chgData name="Gu, Wenqiang" userId="251612ec-f89a-4676-a250-49ffc40b1583" providerId="ADAL" clId="{FAD9343C-6CE4-9641-BE67-D61E70A8405E}" dt="2021-11-20T06:32:37.130" v="18911" actId="478"/>
          <ac:spMkLst>
            <pc:docMk/>
            <pc:sldMk cId="3531989698" sldId="806"/>
            <ac:spMk id="9" creationId="{F1CEFAC1-3D77-DA43-8113-D7871B76D274}"/>
          </ac:spMkLst>
        </pc:spChg>
        <pc:graphicFrameChg chg="add del mod modGraphic">
          <ac:chgData name="Gu, Wenqiang" userId="251612ec-f89a-4676-a250-49ffc40b1583" providerId="ADAL" clId="{FAD9343C-6CE4-9641-BE67-D61E70A8405E}" dt="2021-11-20T19:15:11.985" v="20954" actId="21"/>
          <ac:graphicFrameMkLst>
            <pc:docMk/>
            <pc:sldMk cId="3531989698" sldId="806"/>
            <ac:graphicFrameMk id="5" creationId="{75902326-37FC-B047-AA4E-F03A50DD84BF}"/>
          </ac:graphicFrameMkLst>
        </pc:graphicFrameChg>
        <pc:graphicFrameChg chg="add mod modGraphic">
          <ac:chgData name="Gu, Wenqiang" userId="251612ec-f89a-4676-a250-49ffc40b1583" providerId="ADAL" clId="{FAD9343C-6CE4-9641-BE67-D61E70A8405E}" dt="2021-11-20T19:21:06.988" v="21114" actId="1076"/>
          <ac:graphicFrameMkLst>
            <pc:docMk/>
            <pc:sldMk cId="3531989698" sldId="806"/>
            <ac:graphicFrameMk id="7" creationId="{FCA241E5-94BA-FC4E-80A1-6133F8E26F2D}"/>
          </ac:graphicFrameMkLst>
        </pc:graphicFrameChg>
        <pc:picChg chg="add del mod">
          <ac:chgData name="Gu, Wenqiang" userId="251612ec-f89a-4676-a250-49ffc40b1583" providerId="ADAL" clId="{FAD9343C-6CE4-9641-BE67-D61E70A8405E}" dt="2021-11-20T06:32:39.330" v="18912" actId="478"/>
          <ac:picMkLst>
            <pc:docMk/>
            <pc:sldMk cId="3531989698" sldId="806"/>
            <ac:picMk id="5" creationId="{8D4CB07C-2DFE-F54B-BC22-00371A3CDB33}"/>
          </ac:picMkLst>
        </pc:picChg>
        <pc:picChg chg="add mod">
          <ac:chgData name="Gu, Wenqiang" userId="251612ec-f89a-4676-a250-49ffc40b1583" providerId="ADAL" clId="{FAD9343C-6CE4-9641-BE67-D61E70A8405E}" dt="2021-11-20T19:21:02.443" v="21113" actId="1076"/>
          <ac:picMkLst>
            <pc:docMk/>
            <pc:sldMk cId="3531989698" sldId="806"/>
            <ac:picMk id="6" creationId="{50D75BF0-9E37-9042-8A08-3F92EE68BF81}"/>
          </ac:picMkLst>
        </pc:picChg>
        <pc:picChg chg="add del mod">
          <ac:chgData name="Gu, Wenqiang" userId="251612ec-f89a-4676-a250-49ffc40b1583" providerId="ADAL" clId="{FAD9343C-6CE4-9641-BE67-D61E70A8405E}" dt="2021-11-20T06:32:40.680" v="18913" actId="478"/>
          <ac:picMkLst>
            <pc:docMk/>
            <pc:sldMk cId="3531989698" sldId="806"/>
            <ac:picMk id="6" creationId="{EE8F55FD-B8FB-0A48-8B3B-08F6714EFE9D}"/>
          </ac:picMkLst>
        </pc:picChg>
      </pc:sldChg>
      <pc:sldChg chg="addSp delSp modSp mod ord modNotesTx">
        <pc:chgData name="Gu, Wenqiang" userId="251612ec-f89a-4676-a250-49ffc40b1583" providerId="ADAL" clId="{FAD9343C-6CE4-9641-BE67-D61E70A8405E}" dt="2021-11-22T20:54:12.173" v="60027" actId="113"/>
        <pc:sldMkLst>
          <pc:docMk/>
          <pc:sldMk cId="736592285" sldId="807"/>
        </pc:sldMkLst>
        <pc:spChg chg="mod">
          <ac:chgData name="Gu, Wenqiang" userId="251612ec-f89a-4676-a250-49ffc40b1583" providerId="ADAL" clId="{FAD9343C-6CE4-9641-BE67-D61E70A8405E}" dt="2021-11-20T06:37:24.804" v="18972" actId="20577"/>
          <ac:spMkLst>
            <pc:docMk/>
            <pc:sldMk cId="736592285" sldId="807"/>
            <ac:spMk id="2" creationId="{A9099732-090C-4366-8967-A4F4F97120F7}"/>
          </ac:spMkLst>
        </pc:spChg>
        <pc:spChg chg="del mod">
          <ac:chgData name="Gu, Wenqiang" userId="251612ec-f89a-4676-a250-49ffc40b1583" providerId="ADAL" clId="{FAD9343C-6CE4-9641-BE67-D61E70A8405E}" dt="2021-11-21T05:25:03.249" v="41856" actId="478"/>
          <ac:spMkLst>
            <pc:docMk/>
            <pc:sldMk cId="736592285" sldId="807"/>
            <ac:spMk id="3" creationId="{D5F40B39-BAA0-4FD5-9012-531839965F70}"/>
          </ac:spMkLst>
        </pc:spChg>
        <pc:spChg chg="add mod">
          <ac:chgData name="Gu, Wenqiang" userId="251612ec-f89a-4676-a250-49ffc40b1583" providerId="ADAL" clId="{FAD9343C-6CE4-9641-BE67-D61E70A8405E}" dt="2021-11-22T03:24:38.955" v="58078" actId="20577"/>
          <ac:spMkLst>
            <pc:docMk/>
            <pc:sldMk cId="736592285" sldId="807"/>
            <ac:spMk id="3" creationId="{D7EE03B6-0888-CC4D-BABE-F0CAAD1555C4}"/>
          </ac:spMkLst>
        </pc:spChg>
        <pc:spChg chg="add del mod">
          <ac:chgData name="Gu, Wenqiang" userId="251612ec-f89a-4676-a250-49ffc40b1583" providerId="ADAL" clId="{FAD9343C-6CE4-9641-BE67-D61E70A8405E}" dt="2021-11-20T06:35:55.444" v="18942" actId="478"/>
          <ac:spMkLst>
            <pc:docMk/>
            <pc:sldMk cId="736592285" sldId="807"/>
            <ac:spMk id="6" creationId="{27F421C9-5A74-524A-A67B-7834AAB7AEB8}"/>
          </ac:spMkLst>
        </pc:spChg>
        <pc:spChg chg="add del mod">
          <ac:chgData name="Gu, Wenqiang" userId="251612ec-f89a-4676-a250-49ffc40b1583" providerId="ADAL" clId="{FAD9343C-6CE4-9641-BE67-D61E70A8405E}" dt="2021-11-20T16:41:13.335" v="20412"/>
          <ac:spMkLst>
            <pc:docMk/>
            <pc:sldMk cId="736592285" sldId="807"/>
            <ac:spMk id="6" creationId="{F75761D5-CF13-1C46-92A1-88FBA1910B19}"/>
          </ac:spMkLst>
        </pc:spChg>
        <pc:spChg chg="add del mod">
          <ac:chgData name="Gu, Wenqiang" userId="251612ec-f89a-4676-a250-49ffc40b1583" providerId="ADAL" clId="{FAD9343C-6CE4-9641-BE67-D61E70A8405E}" dt="2021-11-21T05:25:09.787" v="41858" actId="478"/>
          <ac:spMkLst>
            <pc:docMk/>
            <pc:sldMk cId="736592285" sldId="807"/>
            <ac:spMk id="7" creationId="{2B433381-BBB8-4E45-A5E9-35CA4EFF674E}"/>
          </ac:spMkLst>
        </pc:spChg>
        <pc:spChg chg="add del mod">
          <ac:chgData name="Gu, Wenqiang" userId="251612ec-f89a-4676-a250-49ffc40b1583" providerId="ADAL" clId="{FAD9343C-6CE4-9641-BE67-D61E70A8405E}" dt="2021-11-21T05:30:47.159" v="41889" actId="478"/>
          <ac:spMkLst>
            <pc:docMk/>
            <pc:sldMk cId="736592285" sldId="807"/>
            <ac:spMk id="8" creationId="{2FA838F2-69E5-EC4F-9AB9-1FC5EF722C18}"/>
          </ac:spMkLst>
        </pc:spChg>
        <pc:spChg chg="add del mod">
          <ac:chgData name="Gu, Wenqiang" userId="251612ec-f89a-4676-a250-49ffc40b1583" providerId="ADAL" clId="{FAD9343C-6CE4-9641-BE67-D61E70A8405E}" dt="2021-11-21T05:30:44.764" v="41888" actId="478"/>
          <ac:spMkLst>
            <pc:docMk/>
            <pc:sldMk cId="736592285" sldId="807"/>
            <ac:spMk id="9" creationId="{61893C09-589A-9A40-BAB9-85D6383DB813}"/>
          </ac:spMkLst>
        </pc:spChg>
        <pc:spChg chg="add mod">
          <ac:chgData name="Gu, Wenqiang" userId="251612ec-f89a-4676-a250-49ffc40b1583" providerId="ADAL" clId="{FAD9343C-6CE4-9641-BE67-D61E70A8405E}" dt="2021-11-20T19:37:04.191" v="21250"/>
          <ac:spMkLst>
            <pc:docMk/>
            <pc:sldMk cId="736592285" sldId="807"/>
            <ac:spMk id="10" creationId="{B9F71C62-32A7-5146-9F6F-C3ECE7B59B64}"/>
          </ac:spMkLst>
        </pc:spChg>
        <pc:spChg chg="add mod">
          <ac:chgData name="Gu, Wenqiang" userId="251612ec-f89a-4676-a250-49ffc40b1583" providerId="ADAL" clId="{FAD9343C-6CE4-9641-BE67-D61E70A8405E}" dt="2021-11-21T05:30:42.346" v="41887" actId="1076"/>
          <ac:spMkLst>
            <pc:docMk/>
            <pc:sldMk cId="736592285" sldId="807"/>
            <ac:spMk id="12" creationId="{C4FAAD51-3BE9-E148-BF23-36FFC92A085C}"/>
          </ac:spMkLst>
        </pc:spChg>
        <pc:spChg chg="add del mod">
          <ac:chgData name="Gu, Wenqiang" userId="251612ec-f89a-4676-a250-49ffc40b1583" providerId="ADAL" clId="{FAD9343C-6CE4-9641-BE67-D61E70A8405E}" dt="2021-11-21T05:25:06.389" v="41857" actId="478"/>
          <ac:spMkLst>
            <pc:docMk/>
            <pc:sldMk cId="736592285" sldId="807"/>
            <ac:spMk id="13" creationId="{6875C717-08DE-D640-9C41-8E6D4F282971}"/>
          </ac:spMkLst>
        </pc:spChg>
        <pc:spChg chg="add mod">
          <ac:chgData name="Gu, Wenqiang" userId="251612ec-f89a-4676-a250-49ffc40b1583" providerId="ADAL" clId="{FAD9343C-6CE4-9641-BE67-D61E70A8405E}" dt="2021-11-21T05:31:38.660" v="41912" actId="1076"/>
          <ac:spMkLst>
            <pc:docMk/>
            <pc:sldMk cId="736592285" sldId="807"/>
            <ac:spMk id="14" creationId="{1F1D52BD-446C-3D4F-9E90-E3E1A85A74FB}"/>
          </ac:spMkLst>
        </pc:spChg>
        <pc:spChg chg="add mod">
          <ac:chgData name="Gu, Wenqiang" userId="251612ec-f89a-4676-a250-49ffc40b1583" providerId="ADAL" clId="{FAD9343C-6CE4-9641-BE67-D61E70A8405E}" dt="2021-11-21T17:40:50.487" v="43581" actId="14100"/>
          <ac:spMkLst>
            <pc:docMk/>
            <pc:sldMk cId="736592285" sldId="807"/>
            <ac:spMk id="15" creationId="{CCE21CD5-1037-CC4F-94E8-0106E08FC123}"/>
          </ac:spMkLst>
        </pc:spChg>
        <pc:graphicFrameChg chg="add mod modGraphic">
          <ac:chgData name="Gu, Wenqiang" userId="251612ec-f89a-4676-a250-49ffc40b1583" providerId="ADAL" clId="{FAD9343C-6CE4-9641-BE67-D61E70A8405E}" dt="2021-11-22T03:23:38.255" v="58017" actId="20577"/>
          <ac:graphicFrameMkLst>
            <pc:docMk/>
            <pc:sldMk cId="736592285" sldId="807"/>
            <ac:graphicFrameMk id="11" creationId="{C503FF73-905B-7443-8C80-2170718CA2C7}"/>
          </ac:graphicFrameMkLst>
        </pc:graphicFrameChg>
        <pc:picChg chg="add mod modCrop">
          <ac:chgData name="Gu, Wenqiang" userId="251612ec-f89a-4676-a250-49ffc40b1583" providerId="ADAL" clId="{FAD9343C-6CE4-9641-BE67-D61E70A8405E}" dt="2021-11-21T05:30:52.894" v="41890" actId="1076"/>
          <ac:picMkLst>
            <pc:docMk/>
            <pc:sldMk cId="736592285" sldId="807"/>
            <ac:picMk id="5" creationId="{86774532-FE01-0A4F-9EAE-2A11E0DE30F5}"/>
          </ac:picMkLst>
        </pc:picChg>
      </pc:sldChg>
      <pc:sldChg chg="del">
        <pc:chgData name="Gu, Wenqiang" userId="251612ec-f89a-4676-a250-49ffc40b1583" providerId="ADAL" clId="{FAD9343C-6CE4-9641-BE67-D61E70A8405E}" dt="2021-11-20T15:18:43.337" v="19473" actId="2696"/>
        <pc:sldMkLst>
          <pc:docMk/>
          <pc:sldMk cId="2001159462" sldId="808"/>
        </pc:sldMkLst>
      </pc:sldChg>
      <pc:sldChg chg="addSp delSp modSp del mod modClrScheme chgLayout">
        <pc:chgData name="Gu, Wenqiang" userId="251612ec-f89a-4676-a250-49ffc40b1583" providerId="ADAL" clId="{FAD9343C-6CE4-9641-BE67-D61E70A8405E}" dt="2021-11-21T06:41:28.955" v="42173" actId="2696"/>
        <pc:sldMkLst>
          <pc:docMk/>
          <pc:sldMk cId="733766017" sldId="809"/>
        </pc:sldMkLst>
        <pc:spChg chg="mod ord">
          <ac:chgData name="Gu, Wenqiang" userId="251612ec-f89a-4676-a250-49ffc40b1583" providerId="ADAL" clId="{FAD9343C-6CE4-9641-BE67-D61E70A8405E}" dt="2021-11-19T20:36:17.862" v="15114" actId="20577"/>
          <ac:spMkLst>
            <pc:docMk/>
            <pc:sldMk cId="733766017" sldId="809"/>
            <ac:spMk id="2" creationId="{5AC5C680-774B-452A-87FB-E2FB1BFFBA65}"/>
          </ac:spMkLst>
        </pc:spChg>
        <pc:spChg chg="del mod ord">
          <ac:chgData name="Gu, Wenqiang" userId="251612ec-f89a-4676-a250-49ffc40b1583" providerId="ADAL" clId="{FAD9343C-6CE4-9641-BE67-D61E70A8405E}" dt="2021-11-19T20:36:06.228" v="15090" actId="700"/>
          <ac:spMkLst>
            <pc:docMk/>
            <pc:sldMk cId="733766017" sldId="809"/>
            <ac:spMk id="3" creationId="{A2744278-E237-4592-B636-7BA6EE58BCAA}"/>
          </ac:spMkLst>
        </pc:spChg>
        <pc:spChg chg="add mod">
          <ac:chgData name="Gu, Wenqiang" userId="251612ec-f89a-4676-a250-49ffc40b1583" providerId="ADAL" clId="{FAD9343C-6CE4-9641-BE67-D61E70A8405E}" dt="2021-11-20T19:37:04.191" v="21250"/>
          <ac:spMkLst>
            <pc:docMk/>
            <pc:sldMk cId="733766017" sldId="809"/>
            <ac:spMk id="3" creationId="{D3B2C46F-0734-2C41-99B7-1B8195C89F8D}"/>
          </ac:spMkLst>
        </pc:spChg>
        <pc:spChg chg="mod ord">
          <ac:chgData name="Gu, Wenqiang" userId="251612ec-f89a-4676-a250-49ffc40b1583" providerId="ADAL" clId="{FAD9343C-6CE4-9641-BE67-D61E70A8405E}" dt="2021-11-19T20:36:06.228" v="15090" actId="700"/>
          <ac:spMkLst>
            <pc:docMk/>
            <pc:sldMk cId="733766017" sldId="809"/>
            <ac:spMk id="4" creationId="{9B188963-C809-4812-8554-E9AC3936F2BB}"/>
          </ac:spMkLst>
        </pc:spChg>
        <pc:spChg chg="add mod ord">
          <ac:chgData name="Gu, Wenqiang" userId="251612ec-f89a-4676-a250-49ffc40b1583" providerId="ADAL" clId="{FAD9343C-6CE4-9641-BE67-D61E70A8405E}" dt="2021-11-19T20:36:06.228" v="15090" actId="700"/>
          <ac:spMkLst>
            <pc:docMk/>
            <pc:sldMk cId="733766017" sldId="809"/>
            <ac:spMk id="5" creationId="{68F534CA-4690-4D4F-84F7-067EDCD6B47E}"/>
          </ac:spMkLst>
        </pc:spChg>
      </pc:sldChg>
      <pc:sldChg chg="addSp modSp mod delAnim modAnim modNotesTx">
        <pc:chgData name="Gu, Wenqiang" userId="251612ec-f89a-4676-a250-49ffc40b1583" providerId="ADAL" clId="{FAD9343C-6CE4-9641-BE67-D61E70A8405E}" dt="2021-11-22T05:17:56.938" v="59796" actId="20577"/>
        <pc:sldMkLst>
          <pc:docMk/>
          <pc:sldMk cId="434852100" sldId="810"/>
        </pc:sldMkLst>
        <pc:spChg chg="add mod">
          <ac:chgData name="Gu, Wenqiang" userId="251612ec-f89a-4676-a250-49ffc40b1583" providerId="ADAL" clId="{FAD9343C-6CE4-9641-BE67-D61E70A8405E}" dt="2021-11-20T19:37:04.191" v="21250"/>
          <ac:spMkLst>
            <pc:docMk/>
            <pc:sldMk cId="434852100" sldId="810"/>
            <ac:spMk id="3" creationId="{63E16D73-F549-714C-9289-CFA71244FDF1}"/>
          </ac:spMkLst>
        </pc:spChg>
        <pc:spChg chg="mod">
          <ac:chgData name="Gu, Wenqiang" userId="251612ec-f89a-4676-a250-49ffc40b1583" providerId="ADAL" clId="{FAD9343C-6CE4-9641-BE67-D61E70A8405E}" dt="2021-11-21T04:46:07.688" v="41624" actId="207"/>
          <ac:spMkLst>
            <pc:docMk/>
            <pc:sldMk cId="434852100" sldId="810"/>
            <ac:spMk id="5" creationId="{9029F72C-ECBA-4C75-A3FC-7F499ADBFCCC}"/>
          </ac:spMkLst>
        </pc:spChg>
        <pc:spChg chg="mod">
          <ac:chgData name="Gu, Wenqiang" userId="251612ec-f89a-4676-a250-49ffc40b1583" providerId="ADAL" clId="{FAD9343C-6CE4-9641-BE67-D61E70A8405E}" dt="2021-11-22T03:44:42.196" v="58720" actId="14100"/>
          <ac:spMkLst>
            <pc:docMk/>
            <pc:sldMk cId="434852100" sldId="810"/>
            <ac:spMk id="7" creationId="{947BDF6C-7282-49B9-A2F5-30DF73899C05}"/>
          </ac:spMkLst>
        </pc:spChg>
        <pc:spChg chg="add mod">
          <ac:chgData name="Gu, Wenqiang" userId="251612ec-f89a-4676-a250-49ffc40b1583" providerId="ADAL" clId="{FAD9343C-6CE4-9641-BE67-D61E70A8405E}" dt="2021-11-22T03:44:55.233" v="58740" actId="1076"/>
          <ac:spMkLst>
            <pc:docMk/>
            <pc:sldMk cId="434852100" sldId="810"/>
            <ac:spMk id="10" creationId="{7CA3345E-C47A-4640-8278-82A2D1446671}"/>
          </ac:spMkLst>
        </pc:spChg>
        <pc:spChg chg="add mod">
          <ac:chgData name="Gu, Wenqiang" userId="251612ec-f89a-4676-a250-49ffc40b1583" providerId="ADAL" clId="{FAD9343C-6CE4-9641-BE67-D61E70A8405E}" dt="2021-11-22T03:47:18.677" v="58767" actId="1076"/>
          <ac:spMkLst>
            <pc:docMk/>
            <pc:sldMk cId="434852100" sldId="810"/>
            <ac:spMk id="12" creationId="{23DF6223-AC3D-FE47-8304-5B23B9D4A424}"/>
          </ac:spMkLst>
        </pc:spChg>
        <pc:spChg chg="add mod">
          <ac:chgData name="Gu, Wenqiang" userId="251612ec-f89a-4676-a250-49ffc40b1583" providerId="ADAL" clId="{FAD9343C-6CE4-9641-BE67-D61E70A8405E}" dt="2021-11-22T03:47:24.636" v="58770" actId="20577"/>
          <ac:spMkLst>
            <pc:docMk/>
            <pc:sldMk cId="434852100" sldId="810"/>
            <ac:spMk id="13" creationId="{CFEE65B4-7092-254B-A400-7CE4968F87D3}"/>
          </ac:spMkLst>
        </pc:spChg>
        <pc:grpChg chg="add mod">
          <ac:chgData name="Gu, Wenqiang" userId="251612ec-f89a-4676-a250-49ffc40b1583" providerId="ADAL" clId="{FAD9343C-6CE4-9641-BE67-D61E70A8405E}" dt="2021-11-22T03:46:58.998" v="58759" actId="1076"/>
          <ac:grpSpMkLst>
            <pc:docMk/>
            <pc:sldMk cId="434852100" sldId="810"/>
            <ac:grpSpMk id="11" creationId="{5BFB00DB-8F31-4441-BD49-C116D12FD5A9}"/>
          </ac:grpSpMkLst>
        </pc:grpChg>
        <pc:grpChg chg="add mod">
          <ac:chgData name="Gu, Wenqiang" userId="251612ec-f89a-4676-a250-49ffc40b1583" providerId="ADAL" clId="{FAD9343C-6CE4-9641-BE67-D61E70A8405E}" dt="2021-11-22T03:47:35.662" v="58772" actId="1076"/>
          <ac:grpSpMkLst>
            <pc:docMk/>
            <pc:sldMk cId="434852100" sldId="810"/>
            <ac:grpSpMk id="14" creationId="{BFE0A1B3-E62B-8C42-B176-73DAE634F305}"/>
          </ac:grpSpMkLst>
        </pc:grpChg>
        <pc:picChg chg="add mod modCrop">
          <ac:chgData name="Gu, Wenqiang" userId="251612ec-f89a-4676-a250-49ffc40b1583" providerId="ADAL" clId="{FAD9343C-6CE4-9641-BE67-D61E70A8405E}" dt="2021-11-19T20:38:54.618" v="15126" actId="1076"/>
          <ac:picMkLst>
            <pc:docMk/>
            <pc:sldMk cId="434852100" sldId="810"/>
            <ac:picMk id="2" creationId="{4198ED26-C9B0-014F-A27F-718D3CCA70DD}"/>
          </ac:picMkLst>
        </pc:picChg>
        <pc:picChg chg="add mod modCrop">
          <ac:chgData name="Gu, Wenqiang" userId="251612ec-f89a-4676-a250-49ffc40b1583" providerId="ADAL" clId="{FAD9343C-6CE4-9641-BE67-D61E70A8405E}" dt="2021-11-19T20:38:53.268" v="15125" actId="1076"/>
          <ac:picMkLst>
            <pc:docMk/>
            <pc:sldMk cId="434852100" sldId="810"/>
            <ac:picMk id="8" creationId="{EEF69620-F63E-7847-A4D8-29B70DBD5997}"/>
          </ac:picMkLst>
        </pc:picChg>
        <pc:picChg chg="add mod modCrop">
          <ac:chgData name="Gu, Wenqiang" userId="251612ec-f89a-4676-a250-49ffc40b1583" providerId="ADAL" clId="{FAD9343C-6CE4-9641-BE67-D61E70A8405E}" dt="2021-11-22T03:45:04.754" v="58743" actId="1076"/>
          <ac:picMkLst>
            <pc:docMk/>
            <pc:sldMk cId="434852100" sldId="810"/>
            <ac:picMk id="9" creationId="{7FD3B048-DE0A-7149-AEB7-D895D90DD98F}"/>
          </ac:picMkLst>
        </pc:picChg>
      </pc:sldChg>
      <pc:sldChg chg="addSp delSp modSp mod modClrScheme modAnim chgLayout modNotesTx">
        <pc:chgData name="Gu, Wenqiang" userId="251612ec-f89a-4676-a250-49ffc40b1583" providerId="ADAL" clId="{FAD9343C-6CE4-9641-BE67-D61E70A8405E}" dt="2021-11-21T20:28:44.312" v="53795" actId="20577"/>
        <pc:sldMkLst>
          <pc:docMk/>
          <pc:sldMk cId="3837281552" sldId="811"/>
        </pc:sldMkLst>
        <pc:spChg chg="add mod">
          <ac:chgData name="Gu, Wenqiang" userId="251612ec-f89a-4676-a250-49ffc40b1583" providerId="ADAL" clId="{FAD9343C-6CE4-9641-BE67-D61E70A8405E}" dt="2021-11-20T19:37:04.191" v="21250"/>
          <ac:spMkLst>
            <pc:docMk/>
            <pc:sldMk cId="3837281552" sldId="811"/>
            <ac:spMk id="2" creationId="{662ED9FE-F6B1-5349-A65F-ABB63FFC659A}"/>
          </ac:spMkLst>
        </pc:spChg>
        <pc:spChg chg="del mod ord">
          <ac:chgData name="Gu, Wenqiang" userId="251612ec-f89a-4676-a250-49ffc40b1583" providerId="ADAL" clId="{FAD9343C-6CE4-9641-BE67-D61E70A8405E}" dt="2021-11-19T20:40:20.167" v="15170" actId="700"/>
          <ac:spMkLst>
            <pc:docMk/>
            <pc:sldMk cId="3837281552" sldId="811"/>
            <ac:spMk id="2" creationId="{76A1C22F-FA4E-45DA-8AE5-4E3F088465FB}"/>
          </ac:spMkLst>
        </pc:spChg>
        <pc:spChg chg="del mod ord">
          <ac:chgData name="Gu, Wenqiang" userId="251612ec-f89a-4676-a250-49ffc40b1583" providerId="ADAL" clId="{FAD9343C-6CE4-9641-BE67-D61E70A8405E}" dt="2021-11-19T20:40:20.167" v="15170" actId="700"/>
          <ac:spMkLst>
            <pc:docMk/>
            <pc:sldMk cId="3837281552" sldId="811"/>
            <ac:spMk id="3" creationId="{F0AAFF3C-6DB5-44FD-85E4-B80F5033BEE8}"/>
          </ac:spMkLst>
        </pc:spChg>
        <pc:spChg chg="del mod ord">
          <ac:chgData name="Gu, Wenqiang" userId="251612ec-f89a-4676-a250-49ffc40b1583" providerId="ADAL" clId="{FAD9343C-6CE4-9641-BE67-D61E70A8405E}" dt="2021-11-19T20:40:20.167" v="15170" actId="700"/>
          <ac:spMkLst>
            <pc:docMk/>
            <pc:sldMk cId="3837281552" sldId="811"/>
            <ac:spMk id="4" creationId="{D8B7C2A1-A887-4C8F-998F-0C3C6478EBC4}"/>
          </ac:spMkLst>
        </pc:spChg>
        <pc:spChg chg="mod ord">
          <ac:chgData name="Gu, Wenqiang" userId="251612ec-f89a-4676-a250-49ffc40b1583" providerId="ADAL" clId="{FAD9343C-6CE4-9641-BE67-D61E70A8405E}" dt="2021-11-19T20:40:20.167" v="15170" actId="700"/>
          <ac:spMkLst>
            <pc:docMk/>
            <pc:sldMk cId="3837281552" sldId="811"/>
            <ac:spMk id="5" creationId="{4BB59FB6-2892-4CE6-BF19-5011E2427725}"/>
          </ac:spMkLst>
        </pc:spChg>
        <pc:spChg chg="add mod ord">
          <ac:chgData name="Gu, Wenqiang" userId="251612ec-f89a-4676-a250-49ffc40b1583" providerId="ADAL" clId="{FAD9343C-6CE4-9641-BE67-D61E70A8405E}" dt="2021-11-19T20:41:46.260" v="15305" actId="20577"/>
          <ac:spMkLst>
            <pc:docMk/>
            <pc:sldMk cId="3837281552" sldId="811"/>
            <ac:spMk id="8" creationId="{EA28DD0A-3540-D44A-830F-1A19032F006E}"/>
          </ac:spMkLst>
        </pc:spChg>
        <pc:spChg chg="add mod ord">
          <ac:chgData name="Gu, Wenqiang" userId="251612ec-f89a-4676-a250-49ffc40b1583" providerId="ADAL" clId="{FAD9343C-6CE4-9641-BE67-D61E70A8405E}" dt="2021-11-19T20:40:40.711" v="15203" actId="20577"/>
          <ac:spMkLst>
            <pc:docMk/>
            <pc:sldMk cId="3837281552" sldId="811"/>
            <ac:spMk id="9" creationId="{3D9B8DE4-D020-A445-9868-81FE502A023D}"/>
          </ac:spMkLst>
        </pc:spChg>
        <pc:spChg chg="add mod ord">
          <ac:chgData name="Gu, Wenqiang" userId="251612ec-f89a-4676-a250-49ffc40b1583" providerId="ADAL" clId="{FAD9343C-6CE4-9641-BE67-D61E70A8405E}" dt="2021-11-19T20:40:20.167" v="15170" actId="700"/>
          <ac:spMkLst>
            <pc:docMk/>
            <pc:sldMk cId="3837281552" sldId="811"/>
            <ac:spMk id="10" creationId="{BCCE805B-F511-544E-AEE9-D1066BEBDB6D}"/>
          </ac:spMkLst>
        </pc:spChg>
        <pc:spChg chg="add mod ord">
          <ac:chgData name="Gu, Wenqiang" userId="251612ec-f89a-4676-a250-49ffc40b1583" providerId="ADAL" clId="{FAD9343C-6CE4-9641-BE67-D61E70A8405E}" dt="2021-11-19T20:40:37.615" v="15197" actId="20577"/>
          <ac:spMkLst>
            <pc:docMk/>
            <pc:sldMk cId="3837281552" sldId="811"/>
            <ac:spMk id="11" creationId="{AD00A558-687B-1A40-BE43-CB751BD24545}"/>
          </ac:spMkLst>
        </pc:spChg>
        <pc:spChg chg="add mod ord">
          <ac:chgData name="Gu, Wenqiang" userId="251612ec-f89a-4676-a250-49ffc40b1583" providerId="ADAL" clId="{FAD9343C-6CE4-9641-BE67-D61E70A8405E}" dt="2021-11-19T20:40:20.167" v="15170" actId="700"/>
          <ac:spMkLst>
            <pc:docMk/>
            <pc:sldMk cId="3837281552" sldId="811"/>
            <ac:spMk id="12" creationId="{323D2356-EB3E-9F4F-9986-A06D6A841440}"/>
          </ac:spMkLst>
        </pc:spChg>
        <pc:picChg chg="add mod modCrop">
          <ac:chgData name="Gu, Wenqiang" userId="251612ec-f89a-4676-a250-49ffc40b1583" providerId="ADAL" clId="{FAD9343C-6CE4-9641-BE67-D61E70A8405E}" dt="2021-11-19T20:40:26.819" v="15175" actId="1076"/>
          <ac:picMkLst>
            <pc:docMk/>
            <pc:sldMk cId="3837281552" sldId="811"/>
            <ac:picMk id="6" creationId="{D0F5589C-E990-5F44-A09D-D22D2C00145F}"/>
          </ac:picMkLst>
        </pc:picChg>
        <pc:picChg chg="add mod modCrop">
          <ac:chgData name="Gu, Wenqiang" userId="251612ec-f89a-4676-a250-49ffc40b1583" providerId="ADAL" clId="{FAD9343C-6CE4-9641-BE67-D61E70A8405E}" dt="2021-11-19T20:40:23.641" v="15173" actId="1076"/>
          <ac:picMkLst>
            <pc:docMk/>
            <pc:sldMk cId="3837281552" sldId="811"/>
            <ac:picMk id="7" creationId="{35426C8C-C86E-6A47-915B-8BBCB2BD8EF7}"/>
          </ac:picMkLst>
        </pc:picChg>
      </pc:sldChg>
      <pc:sldChg chg="addSp delSp modSp mod modClrScheme modAnim chgLayout modNotesTx">
        <pc:chgData name="Gu, Wenqiang" userId="251612ec-f89a-4676-a250-49ffc40b1583" providerId="ADAL" clId="{FAD9343C-6CE4-9641-BE67-D61E70A8405E}" dt="2021-11-21T20:31:02.790" v="54207" actId="20577"/>
        <pc:sldMkLst>
          <pc:docMk/>
          <pc:sldMk cId="4142757357" sldId="812"/>
        </pc:sldMkLst>
        <pc:spChg chg="mod ord">
          <ac:chgData name="Gu, Wenqiang" userId="251612ec-f89a-4676-a250-49ffc40b1583" providerId="ADAL" clId="{FAD9343C-6CE4-9641-BE67-D61E70A8405E}" dt="2021-11-19T20:42:51.200" v="15336" actId="700"/>
          <ac:spMkLst>
            <pc:docMk/>
            <pc:sldMk cId="4142757357" sldId="812"/>
            <ac:spMk id="2" creationId="{56201037-A066-4E55-9255-6A47655936A7}"/>
          </ac:spMkLst>
        </pc:spChg>
        <pc:spChg chg="add mod">
          <ac:chgData name="Gu, Wenqiang" userId="251612ec-f89a-4676-a250-49ffc40b1583" providerId="ADAL" clId="{FAD9343C-6CE4-9641-BE67-D61E70A8405E}" dt="2021-11-20T19:37:04.191" v="21250"/>
          <ac:spMkLst>
            <pc:docMk/>
            <pc:sldMk cId="4142757357" sldId="812"/>
            <ac:spMk id="3" creationId="{32CFB3D7-4E8D-5C4B-961B-252A0F9F110F}"/>
          </ac:spMkLst>
        </pc:spChg>
        <pc:spChg chg="del mod ord">
          <ac:chgData name="Gu, Wenqiang" userId="251612ec-f89a-4676-a250-49ffc40b1583" providerId="ADAL" clId="{FAD9343C-6CE4-9641-BE67-D61E70A8405E}" dt="2021-11-19T20:42:51.200" v="15336" actId="700"/>
          <ac:spMkLst>
            <pc:docMk/>
            <pc:sldMk cId="4142757357" sldId="812"/>
            <ac:spMk id="3" creationId="{7FFAF28A-7DA0-4809-A2F4-B36618ECBEA4}"/>
          </ac:spMkLst>
        </pc:spChg>
        <pc:spChg chg="del mod ord">
          <ac:chgData name="Gu, Wenqiang" userId="251612ec-f89a-4676-a250-49ffc40b1583" providerId="ADAL" clId="{FAD9343C-6CE4-9641-BE67-D61E70A8405E}" dt="2021-11-19T20:42:51.200" v="15336" actId="700"/>
          <ac:spMkLst>
            <pc:docMk/>
            <pc:sldMk cId="4142757357" sldId="812"/>
            <ac:spMk id="4" creationId="{937039F0-587F-4A8B-A493-2297A190FC4F}"/>
          </ac:spMkLst>
        </pc:spChg>
        <pc:spChg chg="mod ord">
          <ac:chgData name="Gu, Wenqiang" userId="251612ec-f89a-4676-a250-49ffc40b1583" providerId="ADAL" clId="{FAD9343C-6CE4-9641-BE67-D61E70A8405E}" dt="2021-11-19T20:42:51.200" v="15336" actId="700"/>
          <ac:spMkLst>
            <pc:docMk/>
            <pc:sldMk cId="4142757357" sldId="812"/>
            <ac:spMk id="5" creationId="{976057F6-7133-4145-807B-00CFFED613CF}"/>
          </ac:spMkLst>
        </pc:spChg>
        <pc:spChg chg="add mod ord">
          <ac:chgData name="Gu, Wenqiang" userId="251612ec-f89a-4676-a250-49ffc40b1583" providerId="ADAL" clId="{FAD9343C-6CE4-9641-BE67-D61E70A8405E}" dt="2021-11-19T20:43:05.041" v="15355" actId="20577"/>
          <ac:spMkLst>
            <pc:docMk/>
            <pc:sldMk cId="4142757357" sldId="812"/>
            <ac:spMk id="8" creationId="{60182F70-0123-2F41-8FBA-69FE4952B3D3}"/>
          </ac:spMkLst>
        </pc:spChg>
        <pc:spChg chg="add mod ord">
          <ac:chgData name="Gu, Wenqiang" userId="251612ec-f89a-4676-a250-49ffc40b1583" providerId="ADAL" clId="{FAD9343C-6CE4-9641-BE67-D61E70A8405E}" dt="2021-11-19T20:42:51.200" v="15336" actId="700"/>
          <ac:spMkLst>
            <pc:docMk/>
            <pc:sldMk cId="4142757357" sldId="812"/>
            <ac:spMk id="9" creationId="{93D3AC37-52EA-6F46-9595-B67C404AA696}"/>
          </ac:spMkLst>
        </pc:spChg>
        <pc:spChg chg="add mod ord">
          <ac:chgData name="Gu, Wenqiang" userId="251612ec-f89a-4676-a250-49ffc40b1583" providerId="ADAL" clId="{FAD9343C-6CE4-9641-BE67-D61E70A8405E}" dt="2021-11-19T20:43:12.077" v="15369" actId="20577"/>
          <ac:spMkLst>
            <pc:docMk/>
            <pc:sldMk cId="4142757357" sldId="812"/>
            <ac:spMk id="10" creationId="{12B46D1E-E626-C142-B140-45083F80F997}"/>
          </ac:spMkLst>
        </pc:spChg>
        <pc:spChg chg="add mod ord">
          <ac:chgData name="Gu, Wenqiang" userId="251612ec-f89a-4676-a250-49ffc40b1583" providerId="ADAL" clId="{FAD9343C-6CE4-9641-BE67-D61E70A8405E}" dt="2021-11-19T20:42:51.200" v="15336" actId="700"/>
          <ac:spMkLst>
            <pc:docMk/>
            <pc:sldMk cId="4142757357" sldId="812"/>
            <ac:spMk id="11" creationId="{96CC1ACA-F6F4-4244-ACDA-F27F6CAC3174}"/>
          </ac:spMkLst>
        </pc:spChg>
        <pc:spChg chg="add mod">
          <ac:chgData name="Gu, Wenqiang" userId="251612ec-f89a-4676-a250-49ffc40b1583" providerId="ADAL" clId="{FAD9343C-6CE4-9641-BE67-D61E70A8405E}" dt="2021-11-21T04:55:39.365" v="41652" actId="207"/>
          <ac:spMkLst>
            <pc:docMk/>
            <pc:sldMk cId="4142757357" sldId="812"/>
            <ac:spMk id="12" creationId="{8E33B357-4A26-AD49-A28B-2FE1A220DB40}"/>
          </ac:spMkLst>
        </pc:spChg>
        <pc:picChg chg="add mod modCrop">
          <ac:chgData name="Gu, Wenqiang" userId="251612ec-f89a-4676-a250-49ffc40b1583" providerId="ADAL" clId="{FAD9343C-6CE4-9641-BE67-D61E70A8405E}" dt="2021-11-19T20:42:56.149" v="15338" actId="1076"/>
          <ac:picMkLst>
            <pc:docMk/>
            <pc:sldMk cId="4142757357" sldId="812"/>
            <ac:picMk id="6" creationId="{F4A16B1F-0BAE-F946-9CCC-9F06BB7C4F65}"/>
          </ac:picMkLst>
        </pc:picChg>
        <pc:picChg chg="add mod modCrop">
          <ac:chgData name="Gu, Wenqiang" userId="251612ec-f89a-4676-a250-49ffc40b1583" providerId="ADAL" clId="{FAD9343C-6CE4-9641-BE67-D61E70A8405E}" dt="2021-11-19T20:42:59.827" v="15341" actId="1076"/>
          <ac:picMkLst>
            <pc:docMk/>
            <pc:sldMk cId="4142757357" sldId="812"/>
            <ac:picMk id="7" creationId="{38D866F7-8296-D344-A013-EA3DDB86F9E5}"/>
          </ac:picMkLst>
        </pc:picChg>
      </pc:sldChg>
      <pc:sldChg chg="addSp delSp modSp mod modClrScheme chgLayout modNotesTx">
        <pc:chgData name="Gu, Wenqiang" userId="251612ec-f89a-4676-a250-49ffc40b1583" providerId="ADAL" clId="{FAD9343C-6CE4-9641-BE67-D61E70A8405E}" dt="2021-11-21T20:34:33.858" v="54825" actId="20577"/>
        <pc:sldMkLst>
          <pc:docMk/>
          <pc:sldMk cId="385521652" sldId="813"/>
        </pc:sldMkLst>
        <pc:spChg chg="mod ord">
          <ac:chgData name="Gu, Wenqiang" userId="251612ec-f89a-4676-a250-49ffc40b1583" providerId="ADAL" clId="{FAD9343C-6CE4-9641-BE67-D61E70A8405E}" dt="2021-11-19T20:44:47.270" v="15402" actId="700"/>
          <ac:spMkLst>
            <pc:docMk/>
            <pc:sldMk cId="385521652" sldId="813"/>
            <ac:spMk id="2" creationId="{00CF9E1C-3D36-430A-BC72-18975DDE8D27}"/>
          </ac:spMkLst>
        </pc:spChg>
        <pc:spChg chg="add mod">
          <ac:chgData name="Gu, Wenqiang" userId="251612ec-f89a-4676-a250-49ffc40b1583" providerId="ADAL" clId="{FAD9343C-6CE4-9641-BE67-D61E70A8405E}" dt="2021-11-20T19:37:04.191" v="21250"/>
          <ac:spMkLst>
            <pc:docMk/>
            <pc:sldMk cId="385521652" sldId="813"/>
            <ac:spMk id="3" creationId="{BAAFBA87-AF94-F64F-9C09-018B36E238A5}"/>
          </ac:spMkLst>
        </pc:spChg>
        <pc:spChg chg="del">
          <ac:chgData name="Gu, Wenqiang" userId="251612ec-f89a-4676-a250-49ffc40b1583" providerId="ADAL" clId="{FAD9343C-6CE4-9641-BE67-D61E70A8405E}" dt="2021-11-19T20:44:14.686" v="15383" actId="700"/>
          <ac:spMkLst>
            <pc:docMk/>
            <pc:sldMk cId="385521652" sldId="813"/>
            <ac:spMk id="3" creationId="{E2FD2501-064D-4EB6-AA17-1C8AA926F01D}"/>
          </ac:spMkLst>
        </pc:spChg>
        <pc:spChg chg="del">
          <ac:chgData name="Gu, Wenqiang" userId="251612ec-f89a-4676-a250-49ffc40b1583" providerId="ADAL" clId="{FAD9343C-6CE4-9641-BE67-D61E70A8405E}" dt="2021-11-19T20:44:14.686" v="15383" actId="700"/>
          <ac:spMkLst>
            <pc:docMk/>
            <pc:sldMk cId="385521652" sldId="813"/>
            <ac:spMk id="4" creationId="{6DEB648D-D7E6-4228-9B50-6854C5C52283}"/>
          </ac:spMkLst>
        </pc:spChg>
        <pc:spChg chg="mod ord">
          <ac:chgData name="Gu, Wenqiang" userId="251612ec-f89a-4676-a250-49ffc40b1583" providerId="ADAL" clId="{FAD9343C-6CE4-9641-BE67-D61E70A8405E}" dt="2021-11-19T20:44:47.270" v="15402" actId="700"/>
          <ac:spMkLst>
            <pc:docMk/>
            <pc:sldMk cId="385521652" sldId="813"/>
            <ac:spMk id="5" creationId="{FFB4A6B8-6955-4AB3-A538-1D6D24645D18}"/>
          </ac:spMkLst>
        </pc:spChg>
        <pc:spChg chg="add mod ord">
          <ac:chgData name="Gu, Wenqiang" userId="251612ec-f89a-4676-a250-49ffc40b1583" providerId="ADAL" clId="{FAD9343C-6CE4-9641-BE67-D61E70A8405E}" dt="2021-11-20T16:07:37.571" v="20058" actId="20577"/>
          <ac:spMkLst>
            <pc:docMk/>
            <pc:sldMk cId="385521652" sldId="813"/>
            <ac:spMk id="9" creationId="{099BF9E2-96EA-844C-8BAC-4802B7A47161}"/>
          </ac:spMkLst>
        </pc:spChg>
        <pc:spChg chg="add mod">
          <ac:chgData name="Gu, Wenqiang" userId="251612ec-f89a-4676-a250-49ffc40b1583" providerId="ADAL" clId="{FAD9343C-6CE4-9641-BE67-D61E70A8405E}" dt="2021-11-19T20:46:47.047" v="15436" actId="1076"/>
          <ac:spMkLst>
            <pc:docMk/>
            <pc:sldMk cId="385521652" sldId="813"/>
            <ac:spMk id="10" creationId="{CEA938D7-FB55-D240-BCDC-A47EAD55FBDF}"/>
          </ac:spMkLst>
        </pc:spChg>
        <pc:picChg chg="add mod">
          <ac:chgData name="Gu, Wenqiang" userId="251612ec-f89a-4676-a250-49ffc40b1583" providerId="ADAL" clId="{FAD9343C-6CE4-9641-BE67-D61E70A8405E}" dt="2021-11-19T20:44:50.758" v="15403" actId="1076"/>
          <ac:picMkLst>
            <pc:docMk/>
            <pc:sldMk cId="385521652" sldId="813"/>
            <ac:picMk id="6" creationId="{B3EC10C1-B352-E141-A52A-EE2EF77B648C}"/>
          </ac:picMkLst>
        </pc:picChg>
        <pc:picChg chg="add mod">
          <ac:chgData name="Gu, Wenqiang" userId="251612ec-f89a-4676-a250-49ffc40b1583" providerId="ADAL" clId="{FAD9343C-6CE4-9641-BE67-D61E70A8405E}" dt="2021-11-19T20:44:52.046" v="15404" actId="1076"/>
          <ac:picMkLst>
            <pc:docMk/>
            <pc:sldMk cId="385521652" sldId="813"/>
            <ac:picMk id="7" creationId="{9BBD76FB-D678-FC43-828A-0D296D15B91E}"/>
          </ac:picMkLst>
        </pc:picChg>
        <pc:picChg chg="add mod">
          <ac:chgData name="Gu, Wenqiang" userId="251612ec-f89a-4676-a250-49ffc40b1583" providerId="ADAL" clId="{FAD9343C-6CE4-9641-BE67-D61E70A8405E}" dt="2021-11-19T20:44:53.266" v="15405" actId="1076"/>
          <ac:picMkLst>
            <pc:docMk/>
            <pc:sldMk cId="385521652" sldId="813"/>
            <ac:picMk id="8" creationId="{A4291E1E-3FED-104F-BEFD-293A0DEE7645}"/>
          </ac:picMkLst>
        </pc:picChg>
      </pc:sldChg>
      <pc:sldChg chg="del">
        <pc:chgData name="Gu, Wenqiang" userId="251612ec-f89a-4676-a250-49ffc40b1583" providerId="ADAL" clId="{FAD9343C-6CE4-9641-BE67-D61E70A8405E}" dt="2021-11-19T20:45:01.174" v="15407" actId="2696"/>
        <pc:sldMkLst>
          <pc:docMk/>
          <pc:sldMk cId="2690518340" sldId="814"/>
        </pc:sldMkLst>
      </pc:sldChg>
      <pc:sldChg chg="addSp delSp modSp add mod modNotesTx">
        <pc:chgData name="Gu, Wenqiang" userId="251612ec-f89a-4676-a250-49ffc40b1583" providerId="ADAL" clId="{FAD9343C-6CE4-9641-BE67-D61E70A8405E}" dt="2021-11-22T02:12:41.979" v="56116" actId="20577"/>
        <pc:sldMkLst>
          <pc:docMk/>
          <pc:sldMk cId="4013439905" sldId="815"/>
        </pc:sldMkLst>
        <pc:spChg chg="mod">
          <ac:chgData name="Gu, Wenqiang" userId="251612ec-f89a-4676-a250-49ffc40b1583" providerId="ADAL" clId="{FAD9343C-6CE4-9641-BE67-D61E70A8405E}" dt="2021-11-22T02:11:57.822" v="55947" actId="20577"/>
          <ac:spMkLst>
            <pc:docMk/>
            <pc:sldMk cId="4013439905" sldId="815"/>
            <ac:spMk id="3" creationId="{40BCA37E-0A36-40F1-BF89-5C708F27EDA0}"/>
          </ac:spMkLst>
        </pc:spChg>
        <pc:spChg chg="add mod">
          <ac:chgData name="Gu, Wenqiang" userId="251612ec-f89a-4676-a250-49ffc40b1583" providerId="ADAL" clId="{FAD9343C-6CE4-9641-BE67-D61E70A8405E}" dt="2021-11-20T19:37:04.191" v="21250"/>
          <ac:spMkLst>
            <pc:docMk/>
            <pc:sldMk cId="4013439905" sldId="815"/>
            <ac:spMk id="6" creationId="{65A72B57-6696-6040-B674-84E1EB1A1C2B}"/>
          </ac:spMkLst>
        </pc:spChg>
        <pc:spChg chg="add del mod">
          <ac:chgData name="Gu, Wenqiang" userId="251612ec-f89a-4676-a250-49ffc40b1583" providerId="ADAL" clId="{FAD9343C-6CE4-9641-BE67-D61E70A8405E}" dt="2021-11-19T20:51:35.261" v="15659"/>
          <ac:spMkLst>
            <pc:docMk/>
            <pc:sldMk cId="4013439905" sldId="815"/>
            <ac:spMk id="6" creationId="{A9F2601A-EA29-3947-B8C2-C33F7E292174}"/>
          </ac:spMkLst>
        </pc:spChg>
        <pc:spChg chg="add mod">
          <ac:chgData name="Gu, Wenqiang" userId="251612ec-f89a-4676-a250-49ffc40b1583" providerId="ADAL" clId="{FAD9343C-6CE4-9641-BE67-D61E70A8405E}" dt="2021-11-21T00:15:46.786" v="41145" actId="1076"/>
          <ac:spMkLst>
            <pc:docMk/>
            <pc:sldMk cId="4013439905" sldId="815"/>
            <ac:spMk id="8" creationId="{1F851E75-A82A-8D46-B3D6-8D34362BAA11}"/>
          </ac:spMkLst>
        </pc:spChg>
        <pc:picChg chg="add mod">
          <ac:chgData name="Gu, Wenqiang" userId="251612ec-f89a-4676-a250-49ffc40b1583" providerId="ADAL" clId="{FAD9343C-6CE4-9641-BE67-D61E70A8405E}" dt="2021-11-19T22:29:03.675" v="17413" actId="1076"/>
          <ac:picMkLst>
            <pc:docMk/>
            <pc:sldMk cId="4013439905" sldId="815"/>
            <ac:picMk id="5" creationId="{37908489-FB74-A744-A5C1-9027AB570FBA}"/>
          </ac:picMkLst>
        </pc:picChg>
        <pc:picChg chg="add mod">
          <ac:chgData name="Gu, Wenqiang" userId="251612ec-f89a-4676-a250-49ffc40b1583" providerId="ADAL" clId="{FAD9343C-6CE4-9641-BE67-D61E70A8405E}" dt="2021-11-21T00:15:17.958" v="41138" actId="1076"/>
          <ac:picMkLst>
            <pc:docMk/>
            <pc:sldMk cId="4013439905" sldId="815"/>
            <ac:picMk id="7" creationId="{23B979C4-7457-764A-A14F-C2D67FF620E2}"/>
          </ac:picMkLst>
        </pc:picChg>
      </pc:sldChg>
      <pc:sldChg chg="addSp delSp modSp add mod modAnim modNotesTx">
        <pc:chgData name="Gu, Wenqiang" userId="251612ec-f89a-4676-a250-49ffc40b1583" providerId="ADAL" clId="{FAD9343C-6CE4-9641-BE67-D61E70A8405E}" dt="2021-11-22T21:17:41.143" v="60045" actId="400"/>
        <pc:sldMkLst>
          <pc:docMk/>
          <pc:sldMk cId="1330697035" sldId="816"/>
        </pc:sldMkLst>
        <pc:spChg chg="mod">
          <ac:chgData name="Gu, Wenqiang" userId="251612ec-f89a-4676-a250-49ffc40b1583" providerId="ADAL" clId="{FAD9343C-6CE4-9641-BE67-D61E70A8405E}" dt="2021-11-18T21:14:01.388" v="9871" actId="20577"/>
          <ac:spMkLst>
            <pc:docMk/>
            <pc:sldMk cId="1330697035" sldId="816"/>
            <ac:spMk id="2" creationId="{E5640B27-727A-4C3E-B5C7-97CB9ED1378D}"/>
          </ac:spMkLst>
        </pc:spChg>
        <pc:spChg chg="mod">
          <ac:chgData name="Gu, Wenqiang" userId="251612ec-f89a-4676-a250-49ffc40b1583" providerId="ADAL" clId="{FAD9343C-6CE4-9641-BE67-D61E70A8405E}" dt="2021-11-22T21:17:41.143" v="60045" actId="400"/>
          <ac:spMkLst>
            <pc:docMk/>
            <pc:sldMk cId="1330697035" sldId="816"/>
            <ac:spMk id="3" creationId="{05BA00CA-92E9-4915-B21F-047E706D3789}"/>
          </ac:spMkLst>
        </pc:spChg>
        <pc:spChg chg="add mod">
          <ac:chgData name="Gu, Wenqiang" userId="251612ec-f89a-4676-a250-49ffc40b1583" providerId="ADAL" clId="{FAD9343C-6CE4-9641-BE67-D61E70A8405E}" dt="2021-11-20T19:37:04.191" v="21250"/>
          <ac:spMkLst>
            <pc:docMk/>
            <pc:sldMk cId="1330697035" sldId="816"/>
            <ac:spMk id="5" creationId="{117604A9-CB19-CE4E-A84E-4352A89DD2DA}"/>
          </ac:spMkLst>
        </pc:spChg>
        <pc:spChg chg="add mod">
          <ac:chgData name="Gu, Wenqiang" userId="251612ec-f89a-4676-a250-49ffc40b1583" providerId="ADAL" clId="{FAD9343C-6CE4-9641-BE67-D61E70A8405E}" dt="2021-11-21T04:36:57.109" v="41562" actId="1038"/>
          <ac:spMkLst>
            <pc:docMk/>
            <pc:sldMk cId="1330697035" sldId="816"/>
            <ac:spMk id="6" creationId="{E8F05300-9D0D-7C49-A12E-FEA4E7A6D7A1}"/>
          </ac:spMkLst>
        </pc:spChg>
        <pc:spChg chg="add del mod">
          <ac:chgData name="Gu, Wenqiang" userId="251612ec-f89a-4676-a250-49ffc40b1583" providerId="ADAL" clId="{FAD9343C-6CE4-9641-BE67-D61E70A8405E}" dt="2021-11-18T20:24:36.769" v="8973" actId="478"/>
          <ac:spMkLst>
            <pc:docMk/>
            <pc:sldMk cId="1330697035" sldId="816"/>
            <ac:spMk id="7" creationId="{18495A52-6A6C-CE4C-97AD-A1602621B6EA}"/>
          </ac:spMkLst>
        </pc:spChg>
        <pc:spChg chg="add mod">
          <ac:chgData name="Gu, Wenqiang" userId="251612ec-f89a-4676-a250-49ffc40b1583" providerId="ADAL" clId="{FAD9343C-6CE4-9641-BE67-D61E70A8405E}" dt="2021-11-21T04:19:02.760" v="41270" actId="1036"/>
          <ac:spMkLst>
            <pc:docMk/>
            <pc:sldMk cId="1330697035" sldId="816"/>
            <ac:spMk id="7" creationId="{E6F8004A-816C-5F4E-9439-B9AB4FBCDFB1}"/>
          </ac:spMkLst>
        </pc:spChg>
        <pc:spChg chg="add del mod">
          <ac:chgData name="Gu, Wenqiang" userId="251612ec-f89a-4676-a250-49ffc40b1583" providerId="ADAL" clId="{FAD9343C-6CE4-9641-BE67-D61E70A8405E}" dt="2021-11-19T15:51:50.343" v="11632" actId="478"/>
          <ac:spMkLst>
            <pc:docMk/>
            <pc:sldMk cId="1330697035" sldId="816"/>
            <ac:spMk id="10" creationId="{237CCFA3-40F8-D940-868A-8D5BCD8FADF0}"/>
          </ac:spMkLst>
        </pc:spChg>
        <pc:spChg chg="add del mod">
          <ac:chgData name="Gu, Wenqiang" userId="251612ec-f89a-4676-a250-49ffc40b1583" providerId="ADAL" clId="{FAD9343C-6CE4-9641-BE67-D61E70A8405E}" dt="2021-11-21T03:58:05.041" v="41197" actId="478"/>
          <ac:spMkLst>
            <pc:docMk/>
            <pc:sldMk cId="1330697035" sldId="816"/>
            <ac:spMk id="11" creationId="{5DD5B7CD-3D69-4242-BACA-472749F44F11}"/>
          </ac:spMkLst>
        </pc:spChg>
        <pc:spChg chg="add del mod">
          <ac:chgData name="Gu, Wenqiang" userId="251612ec-f89a-4676-a250-49ffc40b1583" providerId="ADAL" clId="{FAD9343C-6CE4-9641-BE67-D61E70A8405E}" dt="2021-11-20T05:54:54.832" v="18210"/>
          <ac:spMkLst>
            <pc:docMk/>
            <pc:sldMk cId="1330697035" sldId="816"/>
            <ac:spMk id="12" creationId="{17AFEA5E-648A-D047-A9C3-1A5A42FC0C4A}"/>
          </ac:spMkLst>
        </pc:spChg>
        <pc:graphicFrameChg chg="add mod modGraphic">
          <ac:chgData name="Gu, Wenqiang" userId="251612ec-f89a-4676-a250-49ffc40b1583" providerId="ADAL" clId="{FAD9343C-6CE4-9641-BE67-D61E70A8405E}" dt="2021-11-22T02:51:20.725" v="56253" actId="20577"/>
          <ac:graphicFrameMkLst>
            <pc:docMk/>
            <pc:sldMk cId="1330697035" sldId="816"/>
            <ac:graphicFrameMk id="10" creationId="{5EC816FF-D54A-7D40-89D3-547B224D6865}"/>
          </ac:graphicFrameMkLst>
        </pc:graphicFrameChg>
        <pc:picChg chg="add del mod">
          <ac:chgData name="Gu, Wenqiang" userId="251612ec-f89a-4676-a250-49ffc40b1583" providerId="ADAL" clId="{FAD9343C-6CE4-9641-BE67-D61E70A8405E}" dt="2021-11-20T05:54:41.201" v="18207" actId="478"/>
          <ac:picMkLst>
            <pc:docMk/>
            <pc:sldMk cId="1330697035" sldId="816"/>
            <ac:picMk id="5" creationId="{77D5B55F-89B0-2641-9E72-D35E781B87DC}"/>
          </ac:picMkLst>
        </pc:picChg>
        <pc:picChg chg="add del mod">
          <ac:chgData name="Gu, Wenqiang" userId="251612ec-f89a-4676-a250-49ffc40b1583" providerId="ADAL" clId="{FAD9343C-6CE4-9641-BE67-D61E70A8405E}" dt="2021-11-18T20:24:15.135" v="8964" actId="478"/>
          <ac:picMkLst>
            <pc:docMk/>
            <pc:sldMk cId="1330697035" sldId="816"/>
            <ac:picMk id="5" creationId="{DC713DEE-8363-F34B-A4D5-375778DC8052}"/>
          </ac:picMkLst>
        </pc:picChg>
        <pc:picChg chg="add mod">
          <ac:chgData name="Gu, Wenqiang" userId="251612ec-f89a-4676-a250-49ffc40b1583" providerId="ADAL" clId="{FAD9343C-6CE4-9641-BE67-D61E70A8405E}" dt="2021-11-21T04:36:57.109" v="41562" actId="1038"/>
          <ac:picMkLst>
            <pc:docMk/>
            <pc:sldMk cId="1330697035" sldId="816"/>
            <ac:picMk id="8" creationId="{4382ED05-474A-6244-86A6-6BF998C19161}"/>
          </ac:picMkLst>
        </pc:picChg>
        <pc:picChg chg="add mod">
          <ac:chgData name="Gu, Wenqiang" userId="251612ec-f89a-4676-a250-49ffc40b1583" providerId="ADAL" clId="{FAD9343C-6CE4-9641-BE67-D61E70A8405E}" dt="2021-11-21T03:58:10.934" v="41198" actId="1076"/>
          <ac:picMkLst>
            <pc:docMk/>
            <pc:sldMk cId="1330697035" sldId="816"/>
            <ac:picMk id="9" creationId="{00B7F6DE-7459-304C-B67E-29949A817889}"/>
          </ac:picMkLst>
        </pc:picChg>
      </pc:sldChg>
      <pc:sldChg chg="addSp delSp modSp new mod modAnim modNotesTx">
        <pc:chgData name="Gu, Wenqiang" userId="251612ec-f89a-4676-a250-49ffc40b1583" providerId="ADAL" clId="{FAD9343C-6CE4-9641-BE67-D61E70A8405E}" dt="2021-11-22T21:21:16.222" v="60067" actId="20577"/>
        <pc:sldMkLst>
          <pc:docMk/>
          <pc:sldMk cId="1011920643" sldId="817"/>
        </pc:sldMkLst>
        <pc:spChg chg="mod">
          <ac:chgData name="Gu, Wenqiang" userId="251612ec-f89a-4676-a250-49ffc40b1583" providerId="ADAL" clId="{FAD9343C-6CE4-9641-BE67-D61E70A8405E}" dt="2021-11-18T20:28:51.270" v="9052" actId="20577"/>
          <ac:spMkLst>
            <pc:docMk/>
            <pc:sldMk cId="1011920643" sldId="817"/>
            <ac:spMk id="2" creationId="{0A7CF9BD-DD20-7943-885C-FDED13BBA788}"/>
          </ac:spMkLst>
        </pc:spChg>
        <pc:spChg chg="mod">
          <ac:chgData name="Gu, Wenqiang" userId="251612ec-f89a-4676-a250-49ffc40b1583" providerId="ADAL" clId="{FAD9343C-6CE4-9641-BE67-D61E70A8405E}" dt="2021-11-20T05:57:22.926" v="18244" actId="14100"/>
          <ac:spMkLst>
            <pc:docMk/>
            <pc:sldMk cId="1011920643" sldId="817"/>
            <ac:spMk id="3" creationId="{D801D39D-9BD7-8B41-AAD5-993A58C3216F}"/>
          </ac:spMkLst>
        </pc:spChg>
        <pc:spChg chg="add mod">
          <ac:chgData name="Gu, Wenqiang" userId="251612ec-f89a-4676-a250-49ffc40b1583" providerId="ADAL" clId="{FAD9343C-6CE4-9641-BE67-D61E70A8405E}" dt="2021-11-20T06:03:15.567" v="18462" actId="1076"/>
          <ac:spMkLst>
            <pc:docMk/>
            <pc:sldMk cId="1011920643" sldId="817"/>
            <ac:spMk id="7" creationId="{CE74B80D-1460-3D42-A6BA-EBE6EB8EADAC}"/>
          </ac:spMkLst>
        </pc:spChg>
        <pc:spChg chg="add mod">
          <ac:chgData name="Gu, Wenqiang" userId="251612ec-f89a-4676-a250-49ffc40b1583" providerId="ADAL" clId="{FAD9343C-6CE4-9641-BE67-D61E70A8405E}" dt="2021-11-20T06:03:20.702" v="18464" actId="1076"/>
          <ac:spMkLst>
            <pc:docMk/>
            <pc:sldMk cId="1011920643" sldId="817"/>
            <ac:spMk id="8" creationId="{4C875807-2367-ED40-9276-BCCC33864FAB}"/>
          </ac:spMkLst>
        </pc:spChg>
        <pc:spChg chg="add del mod">
          <ac:chgData name="Gu, Wenqiang" userId="251612ec-f89a-4676-a250-49ffc40b1583" providerId="ADAL" clId="{FAD9343C-6CE4-9641-BE67-D61E70A8405E}" dt="2021-11-18T20:31:31.375" v="9082"/>
          <ac:spMkLst>
            <pc:docMk/>
            <pc:sldMk cId="1011920643" sldId="817"/>
            <ac:spMk id="9" creationId="{1E859635-80B1-4843-9172-5242F2DA7009}"/>
          </ac:spMkLst>
        </pc:spChg>
        <pc:spChg chg="add mod">
          <ac:chgData name="Gu, Wenqiang" userId="251612ec-f89a-4676-a250-49ffc40b1583" providerId="ADAL" clId="{FAD9343C-6CE4-9641-BE67-D61E70A8405E}" dt="2021-11-21T04:21:00.456" v="41285" actId="255"/>
          <ac:spMkLst>
            <pc:docMk/>
            <pc:sldMk cId="1011920643" sldId="817"/>
            <ac:spMk id="10" creationId="{0A55E8F3-78F1-224A-820A-BF2A4511D991}"/>
          </ac:spMkLst>
        </pc:spChg>
        <pc:spChg chg="add mod">
          <ac:chgData name="Gu, Wenqiang" userId="251612ec-f89a-4676-a250-49ffc40b1583" providerId="ADAL" clId="{FAD9343C-6CE4-9641-BE67-D61E70A8405E}" dt="2021-11-21T04:19:24.718" v="41273" actId="255"/>
          <ac:spMkLst>
            <pc:docMk/>
            <pc:sldMk cId="1011920643" sldId="817"/>
            <ac:spMk id="12" creationId="{54F1FAEE-C605-F34E-9685-20C43E56976D}"/>
          </ac:spMkLst>
        </pc:spChg>
        <pc:spChg chg="add del mod">
          <ac:chgData name="Gu, Wenqiang" userId="251612ec-f89a-4676-a250-49ffc40b1583" providerId="ADAL" clId="{FAD9343C-6CE4-9641-BE67-D61E70A8405E}" dt="2021-11-18T21:14:59.027" v="9884" actId="21"/>
          <ac:spMkLst>
            <pc:docMk/>
            <pc:sldMk cId="1011920643" sldId="817"/>
            <ac:spMk id="12" creationId="{DC968882-7830-854A-B0F9-2106FBDAC1A3}"/>
          </ac:spMkLst>
        </pc:spChg>
        <pc:spChg chg="add del mod">
          <ac:chgData name="Gu, Wenqiang" userId="251612ec-f89a-4676-a250-49ffc40b1583" providerId="ADAL" clId="{FAD9343C-6CE4-9641-BE67-D61E70A8405E}" dt="2021-11-19T16:07:14.510" v="11645" actId="478"/>
          <ac:spMkLst>
            <pc:docMk/>
            <pc:sldMk cId="1011920643" sldId="817"/>
            <ac:spMk id="13" creationId="{534BC739-5067-1E46-8386-4190215EF687}"/>
          </ac:spMkLst>
        </pc:spChg>
        <pc:spChg chg="add mod">
          <ac:chgData name="Gu, Wenqiang" userId="251612ec-f89a-4676-a250-49ffc40b1583" providerId="ADAL" clId="{FAD9343C-6CE4-9641-BE67-D61E70A8405E}" dt="2021-11-21T04:19:34.882" v="41275" actId="255"/>
          <ac:spMkLst>
            <pc:docMk/>
            <pc:sldMk cId="1011920643" sldId="817"/>
            <ac:spMk id="14" creationId="{18649F8C-4D20-524F-B184-6193F53EB7D9}"/>
          </ac:spMkLst>
        </pc:spChg>
        <pc:spChg chg="add mod">
          <ac:chgData name="Gu, Wenqiang" userId="251612ec-f89a-4676-a250-49ffc40b1583" providerId="ADAL" clId="{FAD9343C-6CE4-9641-BE67-D61E70A8405E}" dt="2021-11-20T05:58:39.567" v="18265" actId="1076"/>
          <ac:spMkLst>
            <pc:docMk/>
            <pc:sldMk cId="1011920643" sldId="817"/>
            <ac:spMk id="15" creationId="{EBB686A2-9216-AC45-A9D8-E83A996CCA97}"/>
          </ac:spMkLst>
        </pc:spChg>
        <pc:spChg chg="add mod">
          <ac:chgData name="Gu, Wenqiang" userId="251612ec-f89a-4676-a250-49ffc40b1583" providerId="ADAL" clId="{FAD9343C-6CE4-9641-BE67-D61E70A8405E}" dt="2021-11-20T19:37:04.191" v="21250"/>
          <ac:spMkLst>
            <pc:docMk/>
            <pc:sldMk cId="1011920643" sldId="817"/>
            <ac:spMk id="16" creationId="{62E28812-74F2-B84C-B7D2-1D8B8AFFF0C8}"/>
          </ac:spMkLst>
        </pc:spChg>
        <pc:spChg chg="add del mod">
          <ac:chgData name="Gu, Wenqiang" userId="251612ec-f89a-4676-a250-49ffc40b1583" providerId="ADAL" clId="{FAD9343C-6CE4-9641-BE67-D61E70A8405E}" dt="2021-11-20T05:56:14.787" v="18229" actId="478"/>
          <ac:spMkLst>
            <pc:docMk/>
            <pc:sldMk cId="1011920643" sldId="817"/>
            <ac:spMk id="16" creationId="{B595E6CE-892B-7B43-BC51-7A303D225783}"/>
          </ac:spMkLst>
        </pc:spChg>
        <pc:spChg chg="add mod">
          <ac:chgData name="Gu, Wenqiang" userId="251612ec-f89a-4676-a250-49ffc40b1583" providerId="ADAL" clId="{FAD9343C-6CE4-9641-BE67-D61E70A8405E}" dt="2021-11-21T04:21:32.804" v="41290" actId="171"/>
          <ac:spMkLst>
            <pc:docMk/>
            <pc:sldMk cId="1011920643" sldId="817"/>
            <ac:spMk id="18" creationId="{E3E351A4-AC10-6145-80AA-18BC00CB3F1C}"/>
          </ac:spMkLst>
        </pc:spChg>
        <pc:spChg chg="add mod">
          <ac:chgData name="Gu, Wenqiang" userId="251612ec-f89a-4676-a250-49ffc40b1583" providerId="ADAL" clId="{FAD9343C-6CE4-9641-BE67-D61E70A8405E}" dt="2021-11-21T04:20:55.882" v="41284" actId="255"/>
          <ac:spMkLst>
            <pc:docMk/>
            <pc:sldMk cId="1011920643" sldId="817"/>
            <ac:spMk id="19" creationId="{5713B3A7-C1CC-8549-BC48-CA299D26C08C}"/>
          </ac:spMkLst>
        </pc:spChg>
        <pc:grpChg chg="add mod">
          <ac:chgData name="Gu, Wenqiang" userId="251612ec-f89a-4676-a250-49ffc40b1583" providerId="ADAL" clId="{FAD9343C-6CE4-9641-BE67-D61E70A8405E}" dt="2021-11-21T04:21:10.917" v="41286" actId="1076"/>
          <ac:grpSpMkLst>
            <pc:docMk/>
            <pc:sldMk cId="1011920643" sldId="817"/>
            <ac:grpSpMk id="13" creationId="{1690414A-1ECA-9942-9AAA-F4A915478284}"/>
          </ac:grpSpMkLst>
        </pc:grpChg>
        <pc:grpChg chg="add mod">
          <ac:chgData name="Gu, Wenqiang" userId="251612ec-f89a-4676-a250-49ffc40b1583" providerId="ADAL" clId="{FAD9343C-6CE4-9641-BE67-D61E70A8405E}" dt="2021-11-20T06:03:39.533" v="18468" actId="1076"/>
          <ac:grpSpMkLst>
            <pc:docMk/>
            <pc:sldMk cId="1011920643" sldId="817"/>
            <ac:grpSpMk id="17" creationId="{3A691E73-D8CC-E14B-B8EA-A4FA5C651345}"/>
          </ac:grpSpMkLst>
        </pc:grpChg>
        <pc:picChg chg="add mod">
          <ac:chgData name="Gu, Wenqiang" userId="251612ec-f89a-4676-a250-49ffc40b1583" providerId="ADAL" clId="{FAD9343C-6CE4-9641-BE67-D61E70A8405E}" dt="2021-11-20T06:03:27.745" v="18466" actId="1076"/>
          <ac:picMkLst>
            <pc:docMk/>
            <pc:sldMk cId="1011920643" sldId="817"/>
            <ac:picMk id="5" creationId="{46A0557E-011D-904A-8005-DB0B5194930A}"/>
          </ac:picMkLst>
        </pc:picChg>
        <pc:picChg chg="add mod">
          <ac:chgData name="Gu, Wenqiang" userId="251612ec-f89a-4676-a250-49ffc40b1583" providerId="ADAL" clId="{FAD9343C-6CE4-9641-BE67-D61E70A8405E}" dt="2021-11-20T06:02:36.248" v="18446" actId="732"/>
          <ac:picMkLst>
            <pc:docMk/>
            <pc:sldMk cId="1011920643" sldId="817"/>
            <ac:picMk id="6" creationId="{E26E4597-EAFA-594C-B28B-49F18C6D705B}"/>
          </ac:picMkLst>
        </pc:picChg>
        <pc:picChg chg="add mod">
          <ac:chgData name="Gu, Wenqiang" userId="251612ec-f89a-4676-a250-49ffc40b1583" providerId="ADAL" clId="{FAD9343C-6CE4-9641-BE67-D61E70A8405E}" dt="2021-11-20T05:58:37.154" v="18264" actId="1076"/>
          <ac:picMkLst>
            <pc:docMk/>
            <pc:sldMk cId="1011920643" sldId="817"/>
            <ac:picMk id="9" creationId="{144B8161-3CA4-E446-825C-9B5E46EED064}"/>
          </ac:picMkLst>
        </pc:picChg>
        <pc:picChg chg="add mod">
          <ac:chgData name="Gu, Wenqiang" userId="251612ec-f89a-4676-a250-49ffc40b1583" providerId="ADAL" clId="{FAD9343C-6CE4-9641-BE67-D61E70A8405E}" dt="2021-11-20T06:02:24.962" v="18443" actId="1076"/>
          <ac:picMkLst>
            <pc:docMk/>
            <pc:sldMk cId="1011920643" sldId="817"/>
            <ac:picMk id="11" creationId="{8257C067-884C-C948-8743-EB0AE17959ED}"/>
          </ac:picMkLst>
        </pc:picChg>
        <pc:picChg chg="add del mod">
          <ac:chgData name="Gu, Wenqiang" userId="251612ec-f89a-4676-a250-49ffc40b1583" providerId="ADAL" clId="{FAD9343C-6CE4-9641-BE67-D61E70A8405E}" dt="2021-11-18T21:14:45.813" v="9880" actId="21"/>
          <ac:picMkLst>
            <pc:docMk/>
            <pc:sldMk cId="1011920643" sldId="817"/>
            <ac:picMk id="11" creationId="{C118F56D-E4A6-A644-8A6B-5431C4568DA6}"/>
          </ac:picMkLst>
        </pc:picChg>
      </pc:sldChg>
      <pc:sldChg chg="addSp delSp modSp new del mod modNotesTx">
        <pc:chgData name="Gu, Wenqiang" userId="251612ec-f89a-4676-a250-49ffc40b1583" providerId="ADAL" clId="{FAD9343C-6CE4-9641-BE67-D61E70A8405E}" dt="2021-11-20T20:48:18.432" v="25203" actId="2696"/>
        <pc:sldMkLst>
          <pc:docMk/>
          <pc:sldMk cId="3240462805" sldId="818"/>
        </pc:sldMkLst>
        <pc:spChg chg="mod">
          <ac:chgData name="Gu, Wenqiang" userId="251612ec-f89a-4676-a250-49ffc40b1583" providerId="ADAL" clId="{FAD9343C-6CE4-9641-BE67-D61E70A8405E}" dt="2021-11-18T20:30:10.857" v="9078" actId="20577"/>
          <ac:spMkLst>
            <pc:docMk/>
            <pc:sldMk cId="3240462805" sldId="818"/>
            <ac:spMk id="2" creationId="{14919237-352B-D24F-BA9D-5263AB02BBCA}"/>
          </ac:spMkLst>
        </pc:spChg>
        <pc:spChg chg="mod">
          <ac:chgData name="Gu, Wenqiang" userId="251612ec-f89a-4676-a250-49ffc40b1583" providerId="ADAL" clId="{FAD9343C-6CE4-9641-BE67-D61E70A8405E}" dt="2021-11-20T14:49:19.525" v="19288" actId="21"/>
          <ac:spMkLst>
            <pc:docMk/>
            <pc:sldMk cId="3240462805" sldId="818"/>
            <ac:spMk id="3" creationId="{DDF4050A-7949-3F45-8F75-B29F40E2B5BF}"/>
          </ac:spMkLst>
        </pc:spChg>
        <pc:spChg chg="add mod">
          <ac:chgData name="Gu, Wenqiang" userId="251612ec-f89a-4676-a250-49ffc40b1583" providerId="ADAL" clId="{FAD9343C-6CE4-9641-BE67-D61E70A8405E}" dt="2021-11-20T14:50:23.865" v="19296" actId="1076"/>
          <ac:spMkLst>
            <pc:docMk/>
            <pc:sldMk cId="3240462805" sldId="818"/>
            <ac:spMk id="7" creationId="{6BC873F5-3124-C448-B535-0D1016B79455}"/>
          </ac:spMkLst>
        </pc:spChg>
        <pc:spChg chg="add del mod">
          <ac:chgData name="Gu, Wenqiang" userId="251612ec-f89a-4676-a250-49ffc40b1583" providerId="ADAL" clId="{FAD9343C-6CE4-9641-BE67-D61E70A8405E}" dt="2021-11-18T21:19:37.734" v="10052" actId="478"/>
          <ac:spMkLst>
            <pc:docMk/>
            <pc:sldMk cId="3240462805" sldId="818"/>
            <ac:spMk id="8" creationId="{3C903519-2850-9941-A5FE-74A7E829ABD1}"/>
          </ac:spMkLst>
        </pc:spChg>
        <pc:spChg chg="add mod">
          <ac:chgData name="Gu, Wenqiang" userId="251612ec-f89a-4676-a250-49ffc40b1583" providerId="ADAL" clId="{FAD9343C-6CE4-9641-BE67-D61E70A8405E}" dt="2021-11-20T14:53:12.168" v="19323" actId="255"/>
          <ac:spMkLst>
            <pc:docMk/>
            <pc:sldMk cId="3240462805" sldId="818"/>
            <ac:spMk id="10" creationId="{324CBC10-260E-8749-BFF0-1120415D0704}"/>
          </ac:spMkLst>
        </pc:spChg>
        <pc:spChg chg="add mod">
          <ac:chgData name="Gu, Wenqiang" userId="251612ec-f89a-4676-a250-49ffc40b1583" providerId="ADAL" clId="{FAD9343C-6CE4-9641-BE67-D61E70A8405E}" dt="2021-11-20T19:37:04.191" v="21250"/>
          <ac:spMkLst>
            <pc:docMk/>
            <pc:sldMk cId="3240462805" sldId="818"/>
            <ac:spMk id="11" creationId="{CE45C244-82F0-8749-BCBF-74EDF9C4C628}"/>
          </ac:spMkLst>
        </pc:spChg>
        <pc:spChg chg="add del mod">
          <ac:chgData name="Gu, Wenqiang" userId="251612ec-f89a-4676-a250-49ffc40b1583" providerId="ADAL" clId="{FAD9343C-6CE4-9641-BE67-D61E70A8405E}" dt="2021-11-19T16:34:15.561" v="12081" actId="478"/>
          <ac:spMkLst>
            <pc:docMk/>
            <pc:sldMk cId="3240462805" sldId="818"/>
            <ac:spMk id="11" creationId="{D8901CF8-D9EC-7B4B-B767-7B345C9149CE}"/>
          </ac:spMkLst>
        </pc:spChg>
        <pc:spChg chg="add del mod">
          <ac:chgData name="Gu, Wenqiang" userId="251612ec-f89a-4676-a250-49ffc40b1583" providerId="ADAL" clId="{FAD9343C-6CE4-9641-BE67-D61E70A8405E}" dt="2021-11-19T16:31:07.500" v="12042" actId="478"/>
          <ac:spMkLst>
            <pc:docMk/>
            <pc:sldMk cId="3240462805" sldId="818"/>
            <ac:spMk id="12" creationId="{EDA75076-660E-D041-9418-A169E541F496}"/>
          </ac:spMkLst>
        </pc:spChg>
        <pc:spChg chg="add del mod">
          <ac:chgData name="Gu, Wenqiang" userId="251612ec-f89a-4676-a250-49ffc40b1583" providerId="ADAL" clId="{FAD9343C-6CE4-9641-BE67-D61E70A8405E}" dt="2021-11-19T16:30:10.884" v="12037" actId="478"/>
          <ac:spMkLst>
            <pc:docMk/>
            <pc:sldMk cId="3240462805" sldId="818"/>
            <ac:spMk id="18" creationId="{8C2C1218-95FD-E04A-90E4-14148051FFE6}"/>
          </ac:spMkLst>
        </pc:spChg>
        <pc:spChg chg="add mod">
          <ac:chgData name="Gu, Wenqiang" userId="251612ec-f89a-4676-a250-49ffc40b1583" providerId="ADAL" clId="{FAD9343C-6CE4-9641-BE67-D61E70A8405E}" dt="2021-11-20T14:53:53.709" v="19332" actId="1076"/>
          <ac:spMkLst>
            <pc:docMk/>
            <pc:sldMk cId="3240462805" sldId="818"/>
            <ac:spMk id="19" creationId="{4AEF1524-0663-3C40-8A13-917A8D36E170}"/>
          </ac:spMkLst>
        </pc:spChg>
        <pc:spChg chg="add mod">
          <ac:chgData name="Gu, Wenqiang" userId="251612ec-f89a-4676-a250-49ffc40b1583" providerId="ADAL" clId="{FAD9343C-6CE4-9641-BE67-D61E70A8405E}" dt="2021-11-20T14:53:35.582" v="19327" actId="14100"/>
          <ac:spMkLst>
            <pc:docMk/>
            <pc:sldMk cId="3240462805" sldId="818"/>
            <ac:spMk id="35" creationId="{C9F6B6C9-7C5B-884A-8704-B1DBF652A6A4}"/>
          </ac:spMkLst>
        </pc:spChg>
        <pc:picChg chg="add mod">
          <ac:chgData name="Gu, Wenqiang" userId="251612ec-f89a-4676-a250-49ffc40b1583" providerId="ADAL" clId="{FAD9343C-6CE4-9641-BE67-D61E70A8405E}" dt="2021-11-20T14:50:23.865" v="19296" actId="1076"/>
          <ac:picMkLst>
            <pc:docMk/>
            <pc:sldMk cId="3240462805" sldId="818"/>
            <ac:picMk id="5" creationId="{39650CD2-4E85-8C48-8799-E48DE3950574}"/>
          </ac:picMkLst>
        </pc:picChg>
        <pc:picChg chg="add del mod">
          <ac:chgData name="Gu, Wenqiang" userId="251612ec-f89a-4676-a250-49ffc40b1583" providerId="ADAL" clId="{FAD9343C-6CE4-9641-BE67-D61E70A8405E}" dt="2021-11-18T21:19:36.481" v="10051" actId="478"/>
          <ac:picMkLst>
            <pc:docMk/>
            <pc:sldMk cId="3240462805" sldId="818"/>
            <ac:picMk id="6" creationId="{082DCF3E-5174-4048-9A51-BC889059F886}"/>
          </ac:picMkLst>
        </pc:picChg>
        <pc:picChg chg="add del mod">
          <ac:chgData name="Gu, Wenqiang" userId="251612ec-f89a-4676-a250-49ffc40b1583" providerId="ADAL" clId="{FAD9343C-6CE4-9641-BE67-D61E70A8405E}" dt="2021-11-19T16:27:50.548" v="11844" actId="478"/>
          <ac:picMkLst>
            <pc:docMk/>
            <pc:sldMk cId="3240462805" sldId="818"/>
            <ac:picMk id="6" creationId="{BB8EF519-7E6B-F543-A879-6EF916203E45}"/>
          </ac:picMkLst>
        </pc:picChg>
        <pc:picChg chg="add mod">
          <ac:chgData name="Gu, Wenqiang" userId="251612ec-f89a-4676-a250-49ffc40b1583" providerId="ADAL" clId="{FAD9343C-6CE4-9641-BE67-D61E70A8405E}" dt="2021-11-20T14:50:23.865" v="19296" actId="1076"/>
          <ac:picMkLst>
            <pc:docMk/>
            <pc:sldMk cId="3240462805" sldId="818"/>
            <ac:picMk id="9" creationId="{8732776E-479F-094F-A6DF-012B096DD7CB}"/>
          </ac:picMkLst>
        </pc:picChg>
        <pc:cxnChg chg="add mod">
          <ac:chgData name="Gu, Wenqiang" userId="251612ec-f89a-4676-a250-49ffc40b1583" providerId="ADAL" clId="{FAD9343C-6CE4-9641-BE67-D61E70A8405E}" dt="2021-11-20T14:50:23.865" v="19296" actId="1076"/>
          <ac:cxnSpMkLst>
            <pc:docMk/>
            <pc:sldMk cId="3240462805" sldId="818"/>
            <ac:cxnSpMk id="13" creationId="{EDAD3592-404A-A64F-B32E-A449C1800DE7}"/>
          </ac:cxnSpMkLst>
        </pc:cxnChg>
        <pc:cxnChg chg="add del mod">
          <ac:chgData name="Gu, Wenqiang" userId="251612ec-f89a-4676-a250-49ffc40b1583" providerId="ADAL" clId="{FAD9343C-6CE4-9641-BE67-D61E70A8405E}" dt="2021-11-19T16:31:25.334" v="12049" actId="478"/>
          <ac:cxnSpMkLst>
            <pc:docMk/>
            <pc:sldMk cId="3240462805" sldId="818"/>
            <ac:cxnSpMk id="14" creationId="{97285A3C-CBA6-334C-A827-C364FA45FDE0}"/>
          </ac:cxnSpMkLst>
        </pc:cxnChg>
        <pc:cxnChg chg="add mod">
          <ac:chgData name="Gu, Wenqiang" userId="251612ec-f89a-4676-a250-49ffc40b1583" providerId="ADAL" clId="{FAD9343C-6CE4-9641-BE67-D61E70A8405E}" dt="2021-11-20T14:50:23.865" v="19296" actId="1076"/>
          <ac:cxnSpMkLst>
            <pc:docMk/>
            <pc:sldMk cId="3240462805" sldId="818"/>
            <ac:cxnSpMk id="15" creationId="{5A36C4A2-934F-2349-B1BE-C23035F118B8}"/>
          </ac:cxnSpMkLst>
        </pc:cxnChg>
        <pc:cxnChg chg="add del mod">
          <ac:chgData name="Gu, Wenqiang" userId="251612ec-f89a-4676-a250-49ffc40b1583" providerId="ADAL" clId="{FAD9343C-6CE4-9641-BE67-D61E70A8405E}" dt="2021-11-19T16:31:23.912" v="12048" actId="478"/>
          <ac:cxnSpMkLst>
            <pc:docMk/>
            <pc:sldMk cId="3240462805" sldId="818"/>
            <ac:cxnSpMk id="16" creationId="{B3786CB2-50A4-3544-8DFF-63CBC332FCC2}"/>
          </ac:cxnSpMkLst>
        </pc:cxnChg>
        <pc:cxnChg chg="add mod">
          <ac:chgData name="Gu, Wenqiang" userId="251612ec-f89a-4676-a250-49ffc40b1583" providerId="ADAL" clId="{FAD9343C-6CE4-9641-BE67-D61E70A8405E}" dt="2021-11-20T14:50:23.865" v="19296" actId="1076"/>
          <ac:cxnSpMkLst>
            <pc:docMk/>
            <pc:sldMk cId="3240462805" sldId="818"/>
            <ac:cxnSpMk id="17" creationId="{A8F96129-EEAA-6047-9F29-CDAC437AD337}"/>
          </ac:cxnSpMkLst>
        </pc:cxnChg>
        <pc:cxnChg chg="add del mod">
          <ac:chgData name="Gu, Wenqiang" userId="251612ec-f89a-4676-a250-49ffc40b1583" providerId="ADAL" clId="{FAD9343C-6CE4-9641-BE67-D61E70A8405E}" dt="2021-11-19T16:35:21.890" v="12100" actId="478"/>
          <ac:cxnSpMkLst>
            <pc:docMk/>
            <pc:sldMk cId="3240462805" sldId="818"/>
            <ac:cxnSpMk id="21" creationId="{7B6ECD9D-35E2-604B-AD08-C1E3B2D41247}"/>
          </ac:cxnSpMkLst>
        </pc:cxnChg>
        <pc:cxnChg chg="add mod">
          <ac:chgData name="Gu, Wenqiang" userId="251612ec-f89a-4676-a250-49ffc40b1583" providerId="ADAL" clId="{FAD9343C-6CE4-9641-BE67-D61E70A8405E}" dt="2021-11-20T14:50:23.865" v="19296" actId="1076"/>
          <ac:cxnSpMkLst>
            <pc:docMk/>
            <pc:sldMk cId="3240462805" sldId="818"/>
            <ac:cxnSpMk id="22" creationId="{9AEB55CF-F1B8-2E47-A0AA-C42C973D2BC0}"/>
          </ac:cxnSpMkLst>
        </pc:cxnChg>
        <pc:cxnChg chg="add mod">
          <ac:chgData name="Gu, Wenqiang" userId="251612ec-f89a-4676-a250-49ffc40b1583" providerId="ADAL" clId="{FAD9343C-6CE4-9641-BE67-D61E70A8405E}" dt="2021-11-20T14:50:23.865" v="19296" actId="1076"/>
          <ac:cxnSpMkLst>
            <pc:docMk/>
            <pc:sldMk cId="3240462805" sldId="818"/>
            <ac:cxnSpMk id="27" creationId="{2DBCD027-B360-AA40-854D-0AF81DC1AFCE}"/>
          </ac:cxnSpMkLst>
        </pc:cxnChg>
        <pc:cxnChg chg="add del mod">
          <ac:chgData name="Gu, Wenqiang" userId="251612ec-f89a-4676-a250-49ffc40b1583" providerId="ADAL" clId="{FAD9343C-6CE4-9641-BE67-D61E70A8405E}" dt="2021-11-19T16:33:27.988" v="12077" actId="478"/>
          <ac:cxnSpMkLst>
            <pc:docMk/>
            <pc:sldMk cId="3240462805" sldId="818"/>
            <ac:cxnSpMk id="33" creationId="{32E0ADD6-3B09-644E-91DA-0593192136C7}"/>
          </ac:cxnSpMkLst>
        </pc:cxnChg>
      </pc:sldChg>
      <pc:sldChg chg="addSp delSp modSp new mod modNotesTx">
        <pc:chgData name="Gu, Wenqiang" userId="251612ec-f89a-4676-a250-49ffc40b1583" providerId="ADAL" clId="{FAD9343C-6CE4-9641-BE67-D61E70A8405E}" dt="2021-11-22T03:03:30.243" v="56698" actId="20577"/>
        <pc:sldMkLst>
          <pc:docMk/>
          <pc:sldMk cId="3796166490" sldId="819"/>
        </pc:sldMkLst>
        <pc:spChg chg="mod">
          <ac:chgData name="Gu, Wenqiang" userId="251612ec-f89a-4676-a250-49ffc40b1583" providerId="ADAL" clId="{FAD9343C-6CE4-9641-BE67-D61E70A8405E}" dt="2021-11-19T17:06:43.311" v="12456" actId="20577"/>
          <ac:spMkLst>
            <pc:docMk/>
            <pc:sldMk cId="3796166490" sldId="819"/>
            <ac:spMk id="2" creationId="{7A1125E3-6992-9A41-B163-238E173F6150}"/>
          </ac:spMkLst>
        </pc:spChg>
        <pc:spChg chg="mod">
          <ac:chgData name="Gu, Wenqiang" userId="251612ec-f89a-4676-a250-49ffc40b1583" providerId="ADAL" clId="{FAD9343C-6CE4-9641-BE67-D61E70A8405E}" dt="2021-11-22T03:00:13.057" v="56291" actId="20577"/>
          <ac:spMkLst>
            <pc:docMk/>
            <pc:sldMk cId="3796166490" sldId="819"/>
            <ac:spMk id="3" creationId="{65FA1DB9-279D-C040-8F95-2B2D8989FED9}"/>
          </ac:spMkLst>
        </pc:spChg>
        <pc:spChg chg="add mod">
          <ac:chgData name="Gu, Wenqiang" userId="251612ec-f89a-4676-a250-49ffc40b1583" providerId="ADAL" clId="{FAD9343C-6CE4-9641-BE67-D61E70A8405E}" dt="2021-11-20T19:37:04.191" v="21250"/>
          <ac:spMkLst>
            <pc:docMk/>
            <pc:sldMk cId="3796166490" sldId="819"/>
            <ac:spMk id="6" creationId="{0C69DFDD-BF78-2743-9C67-0FAB379BB5CD}"/>
          </ac:spMkLst>
        </pc:spChg>
        <pc:spChg chg="add del mod">
          <ac:chgData name="Gu, Wenqiang" userId="251612ec-f89a-4676-a250-49ffc40b1583" providerId="ADAL" clId="{FAD9343C-6CE4-9641-BE67-D61E70A8405E}" dt="2021-11-19T17:15:44.211" v="12896" actId="21"/>
          <ac:spMkLst>
            <pc:docMk/>
            <pc:sldMk cId="3796166490" sldId="819"/>
            <ac:spMk id="6" creationId="{AD46A517-FB8E-BB46-9DD4-25F9C90E5FED}"/>
          </ac:spMkLst>
        </pc:spChg>
        <pc:spChg chg="add mod">
          <ac:chgData name="Gu, Wenqiang" userId="251612ec-f89a-4676-a250-49ffc40b1583" providerId="ADAL" clId="{FAD9343C-6CE4-9641-BE67-D61E70A8405E}" dt="2021-11-21T04:23:12.434" v="41299" actId="255"/>
          <ac:spMkLst>
            <pc:docMk/>
            <pc:sldMk cId="3796166490" sldId="819"/>
            <ac:spMk id="7" creationId="{E5E93C45-B7AC-5F42-BCA4-F13E957BAE22}"/>
          </ac:spMkLst>
        </pc:spChg>
        <pc:spChg chg="add del mod">
          <ac:chgData name="Gu, Wenqiang" userId="251612ec-f89a-4676-a250-49ffc40b1583" providerId="ADAL" clId="{FAD9343C-6CE4-9641-BE67-D61E70A8405E}" dt="2021-11-19T21:14:37.998" v="15844" actId="478"/>
          <ac:spMkLst>
            <pc:docMk/>
            <pc:sldMk cId="3796166490" sldId="819"/>
            <ac:spMk id="8" creationId="{2393B443-9C5B-4442-A61D-1CAAF232F033}"/>
          </ac:spMkLst>
        </pc:spChg>
        <pc:spChg chg="add mod">
          <ac:chgData name="Gu, Wenqiang" userId="251612ec-f89a-4676-a250-49ffc40b1583" providerId="ADAL" clId="{FAD9343C-6CE4-9641-BE67-D61E70A8405E}" dt="2021-11-20T22:37:10.403" v="32972" actId="1076"/>
          <ac:spMkLst>
            <pc:docMk/>
            <pc:sldMk cId="3796166490" sldId="819"/>
            <ac:spMk id="9" creationId="{575EEE57-E74B-E44F-8070-DD288B309F68}"/>
          </ac:spMkLst>
        </pc:spChg>
        <pc:spChg chg="add del mod">
          <ac:chgData name="Gu, Wenqiang" userId="251612ec-f89a-4676-a250-49ffc40b1583" providerId="ADAL" clId="{FAD9343C-6CE4-9641-BE67-D61E70A8405E}" dt="2021-11-19T21:14:37.998" v="15844" actId="478"/>
          <ac:spMkLst>
            <pc:docMk/>
            <pc:sldMk cId="3796166490" sldId="819"/>
            <ac:spMk id="9" creationId="{EA88E301-B375-7C49-890A-F1D482766773}"/>
          </ac:spMkLst>
        </pc:spChg>
        <pc:spChg chg="add mod">
          <ac:chgData name="Gu, Wenqiang" userId="251612ec-f89a-4676-a250-49ffc40b1583" providerId="ADAL" clId="{FAD9343C-6CE4-9641-BE67-D61E70A8405E}" dt="2021-11-20T22:37:10.403" v="32972" actId="1076"/>
          <ac:spMkLst>
            <pc:docMk/>
            <pc:sldMk cId="3796166490" sldId="819"/>
            <ac:spMk id="11" creationId="{AA9CFE7C-E92F-9F4D-B09C-71AD7FAD3434}"/>
          </ac:spMkLst>
        </pc:spChg>
        <pc:graphicFrameChg chg="add del mod">
          <ac:chgData name="Gu, Wenqiang" userId="251612ec-f89a-4676-a250-49ffc40b1583" providerId="ADAL" clId="{FAD9343C-6CE4-9641-BE67-D61E70A8405E}" dt="2021-11-20T05:26:06.566" v="17950"/>
          <ac:graphicFrameMkLst>
            <pc:docMk/>
            <pc:sldMk cId="3796166490" sldId="819"/>
            <ac:graphicFrameMk id="6" creationId="{1954E197-A812-A042-90ED-A9F161C7501F}"/>
          </ac:graphicFrameMkLst>
        </pc:graphicFrameChg>
        <pc:picChg chg="add del mod">
          <ac:chgData name="Gu, Wenqiang" userId="251612ec-f89a-4676-a250-49ffc40b1583" providerId="ADAL" clId="{FAD9343C-6CE4-9641-BE67-D61E70A8405E}" dt="2021-11-19T21:14:37.998" v="15844" actId="478"/>
          <ac:picMkLst>
            <pc:docMk/>
            <pc:sldMk cId="3796166490" sldId="819"/>
            <ac:picMk id="5" creationId="{71838DB7-A017-9D4D-95BE-61AFD5659D02}"/>
          </ac:picMkLst>
        </pc:picChg>
        <pc:picChg chg="add mod">
          <ac:chgData name="Gu, Wenqiang" userId="251612ec-f89a-4676-a250-49ffc40b1583" providerId="ADAL" clId="{FAD9343C-6CE4-9641-BE67-D61E70A8405E}" dt="2021-11-20T22:37:10.403" v="32972" actId="1076"/>
          <ac:picMkLst>
            <pc:docMk/>
            <pc:sldMk cId="3796166490" sldId="819"/>
            <ac:picMk id="5" creationId="{E5B26A09-BA30-DF4E-A700-79D3753D9565}"/>
          </ac:picMkLst>
        </pc:picChg>
        <pc:picChg chg="add del mod">
          <ac:chgData name="Gu, Wenqiang" userId="251612ec-f89a-4676-a250-49ffc40b1583" providerId="ADAL" clId="{FAD9343C-6CE4-9641-BE67-D61E70A8405E}" dt="2021-11-19T17:06:22.904" v="12452" actId="478"/>
          <ac:picMkLst>
            <pc:docMk/>
            <pc:sldMk cId="3796166490" sldId="819"/>
            <ac:picMk id="7" creationId="{3BD6A295-2BFF-EF42-8E81-F76EB6D317DA}"/>
          </ac:picMkLst>
        </pc:picChg>
        <pc:picChg chg="add mod">
          <ac:chgData name="Gu, Wenqiang" userId="251612ec-f89a-4676-a250-49ffc40b1583" providerId="ADAL" clId="{FAD9343C-6CE4-9641-BE67-D61E70A8405E}" dt="2021-11-20T22:37:10.403" v="32972" actId="1076"/>
          <ac:picMkLst>
            <pc:docMk/>
            <pc:sldMk cId="3796166490" sldId="819"/>
            <ac:picMk id="8" creationId="{48AC00E4-F50C-3A41-B40C-CF5738B8F2C2}"/>
          </ac:picMkLst>
        </pc:picChg>
        <pc:picChg chg="add del mod">
          <ac:chgData name="Gu, Wenqiang" userId="251612ec-f89a-4676-a250-49ffc40b1583" providerId="ADAL" clId="{FAD9343C-6CE4-9641-BE67-D61E70A8405E}" dt="2021-11-20T05:27:55.189" v="17953" actId="478"/>
          <ac:picMkLst>
            <pc:docMk/>
            <pc:sldMk cId="3796166490" sldId="819"/>
            <ac:picMk id="10" creationId="{F007A4F9-410D-EE46-8A7E-A04E247B0991}"/>
          </ac:picMkLst>
        </pc:picChg>
      </pc:sldChg>
      <pc:sldChg chg="addSp delSp modSp new mod modNotesTx">
        <pc:chgData name="Gu, Wenqiang" userId="251612ec-f89a-4676-a250-49ffc40b1583" providerId="ADAL" clId="{FAD9343C-6CE4-9641-BE67-D61E70A8405E}" dt="2021-11-22T21:35:55.578" v="60097" actId="20577"/>
        <pc:sldMkLst>
          <pc:docMk/>
          <pc:sldMk cId="144087956" sldId="820"/>
        </pc:sldMkLst>
        <pc:spChg chg="mod">
          <ac:chgData name="Gu, Wenqiang" userId="251612ec-f89a-4676-a250-49ffc40b1583" providerId="ADAL" clId="{FAD9343C-6CE4-9641-BE67-D61E70A8405E}" dt="2021-11-22T21:35:55.578" v="60097" actId="20577"/>
          <ac:spMkLst>
            <pc:docMk/>
            <pc:sldMk cId="144087956" sldId="820"/>
            <ac:spMk id="2" creationId="{2B35C505-575B-C546-A305-3DDDFA1D5403}"/>
          </ac:spMkLst>
        </pc:spChg>
        <pc:spChg chg="mod">
          <ac:chgData name="Gu, Wenqiang" userId="251612ec-f89a-4676-a250-49ffc40b1583" providerId="ADAL" clId="{FAD9343C-6CE4-9641-BE67-D61E70A8405E}" dt="2021-11-22T21:32:58.633" v="60087" actId="20577"/>
          <ac:spMkLst>
            <pc:docMk/>
            <pc:sldMk cId="144087956" sldId="820"/>
            <ac:spMk id="3" creationId="{7BE82D96-2B1F-F242-9B60-5F1DE6B9AEF6}"/>
          </ac:spMkLst>
        </pc:spChg>
        <pc:spChg chg="add mod">
          <ac:chgData name="Gu, Wenqiang" userId="251612ec-f89a-4676-a250-49ffc40b1583" providerId="ADAL" clId="{FAD9343C-6CE4-9641-BE67-D61E70A8405E}" dt="2021-11-21T04:22:48.911" v="41297" actId="1037"/>
          <ac:spMkLst>
            <pc:docMk/>
            <pc:sldMk cId="144087956" sldId="820"/>
            <ac:spMk id="9" creationId="{3EAEEC25-D4DF-154F-BE4B-BE8CEF56B598}"/>
          </ac:spMkLst>
        </pc:spChg>
        <pc:spChg chg="add del mod">
          <ac:chgData name="Gu, Wenqiang" userId="251612ec-f89a-4676-a250-49ffc40b1583" providerId="ADAL" clId="{FAD9343C-6CE4-9641-BE67-D61E70A8405E}" dt="2021-11-20T16:20:38.475" v="20199" actId="478"/>
          <ac:spMkLst>
            <pc:docMk/>
            <pc:sldMk cId="144087956" sldId="820"/>
            <ac:spMk id="10" creationId="{18387062-3EFC-974F-A65D-612853A6645A}"/>
          </ac:spMkLst>
        </pc:spChg>
        <pc:spChg chg="add del mod">
          <ac:chgData name="Gu, Wenqiang" userId="251612ec-f89a-4676-a250-49ffc40b1583" providerId="ADAL" clId="{FAD9343C-6CE4-9641-BE67-D61E70A8405E}" dt="2021-11-20T16:24:20.515" v="20325" actId="478"/>
          <ac:spMkLst>
            <pc:docMk/>
            <pc:sldMk cId="144087956" sldId="820"/>
            <ac:spMk id="11" creationId="{4FB3109C-18EA-9446-A4A0-0779B58A1CC0}"/>
          </ac:spMkLst>
        </pc:spChg>
        <pc:spChg chg="add mod">
          <ac:chgData name="Gu, Wenqiang" userId="251612ec-f89a-4676-a250-49ffc40b1583" providerId="ADAL" clId="{FAD9343C-6CE4-9641-BE67-D61E70A8405E}" dt="2021-11-20T16:24:56.039" v="20342" actId="207"/>
          <ac:spMkLst>
            <pc:docMk/>
            <pc:sldMk cId="144087956" sldId="820"/>
            <ac:spMk id="12" creationId="{48366E67-01F9-B140-B728-A31C0AB41F75}"/>
          </ac:spMkLst>
        </pc:spChg>
        <pc:spChg chg="add mod">
          <ac:chgData name="Gu, Wenqiang" userId="251612ec-f89a-4676-a250-49ffc40b1583" providerId="ADAL" clId="{FAD9343C-6CE4-9641-BE67-D61E70A8405E}" dt="2021-11-20T19:37:04.191" v="21250"/>
          <ac:spMkLst>
            <pc:docMk/>
            <pc:sldMk cId="144087956" sldId="820"/>
            <ac:spMk id="13" creationId="{A4CFFDF8-9A74-9147-A9B0-DA57036E146F}"/>
          </ac:spMkLst>
        </pc:spChg>
        <pc:picChg chg="add mod">
          <ac:chgData name="Gu, Wenqiang" userId="251612ec-f89a-4676-a250-49ffc40b1583" providerId="ADAL" clId="{FAD9343C-6CE4-9641-BE67-D61E70A8405E}" dt="2021-11-19T21:09:59.270" v="15800" actId="1076"/>
          <ac:picMkLst>
            <pc:docMk/>
            <pc:sldMk cId="144087956" sldId="820"/>
            <ac:picMk id="5" creationId="{05E17652-321C-BB48-A5EB-39926345A2E4}"/>
          </ac:picMkLst>
        </pc:picChg>
        <pc:picChg chg="add del mod">
          <ac:chgData name="Gu, Wenqiang" userId="251612ec-f89a-4676-a250-49ffc40b1583" providerId="ADAL" clId="{FAD9343C-6CE4-9641-BE67-D61E70A8405E}" dt="2021-11-19T17:00:29.569" v="12319" actId="478"/>
          <ac:picMkLst>
            <pc:docMk/>
            <pc:sldMk cId="144087956" sldId="820"/>
            <ac:picMk id="6" creationId="{56FB8476-9211-2E43-8BB1-D7FF9348D065}"/>
          </ac:picMkLst>
        </pc:picChg>
        <pc:picChg chg="add mod">
          <ac:chgData name="Gu, Wenqiang" userId="251612ec-f89a-4676-a250-49ffc40b1583" providerId="ADAL" clId="{FAD9343C-6CE4-9641-BE67-D61E70A8405E}" dt="2021-11-20T16:20:56.550" v="20208" actId="1076"/>
          <ac:picMkLst>
            <pc:docMk/>
            <pc:sldMk cId="144087956" sldId="820"/>
            <ac:picMk id="6" creationId="{5C69FC48-6BE4-C143-A0B0-62420BDA4F33}"/>
          </ac:picMkLst>
        </pc:picChg>
        <pc:picChg chg="add del mod">
          <ac:chgData name="Gu, Wenqiang" userId="251612ec-f89a-4676-a250-49ffc40b1583" providerId="ADAL" clId="{FAD9343C-6CE4-9641-BE67-D61E70A8405E}" dt="2021-11-20T16:20:38.475" v="20199" actId="478"/>
          <ac:picMkLst>
            <pc:docMk/>
            <pc:sldMk cId="144087956" sldId="820"/>
            <ac:picMk id="7" creationId="{BB6FD67D-6FF5-5D48-92D0-C4DF2DA19AF2}"/>
          </ac:picMkLst>
        </pc:picChg>
        <pc:picChg chg="add del mod">
          <ac:chgData name="Gu, Wenqiang" userId="251612ec-f89a-4676-a250-49ffc40b1583" providerId="ADAL" clId="{FAD9343C-6CE4-9641-BE67-D61E70A8405E}" dt="2021-11-20T16:20:38.475" v="20199" actId="478"/>
          <ac:picMkLst>
            <pc:docMk/>
            <pc:sldMk cId="144087956" sldId="820"/>
            <ac:picMk id="8" creationId="{749E1DFB-AF5A-384B-9759-69AB2E54B105}"/>
          </ac:picMkLst>
        </pc:picChg>
      </pc:sldChg>
      <pc:sldChg chg="addSp delSp modSp new mod modNotesTx">
        <pc:chgData name="Gu, Wenqiang" userId="251612ec-f89a-4676-a250-49ffc40b1583" providerId="ADAL" clId="{FAD9343C-6CE4-9641-BE67-D61E70A8405E}" dt="2021-11-22T13:48:57.317" v="59839" actId="20577"/>
        <pc:sldMkLst>
          <pc:docMk/>
          <pc:sldMk cId="318014267" sldId="821"/>
        </pc:sldMkLst>
        <pc:spChg chg="mod">
          <ac:chgData name="Gu, Wenqiang" userId="251612ec-f89a-4676-a250-49ffc40b1583" providerId="ADAL" clId="{FAD9343C-6CE4-9641-BE67-D61E70A8405E}" dt="2021-11-20T22:41:17.757" v="33275" actId="20577"/>
          <ac:spMkLst>
            <pc:docMk/>
            <pc:sldMk cId="318014267" sldId="821"/>
            <ac:spMk id="2" creationId="{A3DB359D-ECFB-994A-9018-DE76A4F114CE}"/>
          </ac:spMkLst>
        </pc:spChg>
        <pc:spChg chg="mod">
          <ac:chgData name="Gu, Wenqiang" userId="251612ec-f89a-4676-a250-49ffc40b1583" providerId="ADAL" clId="{FAD9343C-6CE4-9641-BE67-D61E70A8405E}" dt="2021-11-20T20:19:11.436" v="21658" actId="20577"/>
          <ac:spMkLst>
            <pc:docMk/>
            <pc:sldMk cId="318014267" sldId="821"/>
            <ac:spMk id="3" creationId="{4128C380-945A-F747-A1DB-498A56C64D75}"/>
          </ac:spMkLst>
        </pc:spChg>
        <pc:spChg chg="add mod">
          <ac:chgData name="Gu, Wenqiang" userId="251612ec-f89a-4676-a250-49ffc40b1583" providerId="ADAL" clId="{FAD9343C-6CE4-9641-BE67-D61E70A8405E}" dt="2021-11-20T19:37:04.191" v="21250"/>
          <ac:spMkLst>
            <pc:docMk/>
            <pc:sldMk cId="318014267" sldId="821"/>
            <ac:spMk id="5" creationId="{682EDFF3-DA01-9940-8F0D-CDAD77E84492}"/>
          </ac:spMkLst>
        </pc:spChg>
        <pc:spChg chg="add del mod">
          <ac:chgData name="Gu, Wenqiang" userId="251612ec-f89a-4676-a250-49ffc40b1583" providerId="ADAL" clId="{FAD9343C-6CE4-9641-BE67-D61E70A8405E}" dt="2021-11-18T21:44:30.562" v="10742"/>
          <ac:spMkLst>
            <pc:docMk/>
            <pc:sldMk cId="318014267" sldId="821"/>
            <ac:spMk id="6" creationId="{5F536954-4782-3641-9E3A-73DF1E744A8A}"/>
          </ac:spMkLst>
        </pc:spChg>
        <pc:spChg chg="add mod">
          <ac:chgData name="Gu, Wenqiang" userId="251612ec-f89a-4676-a250-49ffc40b1583" providerId="ADAL" clId="{FAD9343C-6CE4-9641-BE67-D61E70A8405E}" dt="2021-11-20T22:45:01.528" v="33703" actId="1076"/>
          <ac:spMkLst>
            <pc:docMk/>
            <pc:sldMk cId="318014267" sldId="821"/>
            <ac:spMk id="6" creationId="{EE1287DA-C7FA-4246-80F3-02D358E22E2F}"/>
          </ac:spMkLst>
        </pc:spChg>
        <pc:spChg chg="add del mod">
          <ac:chgData name="Gu, Wenqiang" userId="251612ec-f89a-4676-a250-49ffc40b1583" providerId="ADAL" clId="{FAD9343C-6CE4-9641-BE67-D61E70A8405E}" dt="2021-11-19T17:29:00.250" v="13472" actId="478"/>
          <ac:spMkLst>
            <pc:docMk/>
            <pc:sldMk cId="318014267" sldId="821"/>
            <ac:spMk id="7" creationId="{970D2FB8-8F91-DE4D-8207-AA13A856EC6F}"/>
          </ac:spMkLst>
        </pc:spChg>
        <pc:spChg chg="add del mod">
          <ac:chgData name="Gu, Wenqiang" userId="251612ec-f89a-4676-a250-49ffc40b1583" providerId="ADAL" clId="{FAD9343C-6CE4-9641-BE67-D61E70A8405E}" dt="2021-11-19T17:27:58.307" v="13399" actId="478"/>
          <ac:spMkLst>
            <pc:docMk/>
            <pc:sldMk cId="318014267" sldId="821"/>
            <ac:spMk id="8" creationId="{25BB33A7-6B16-9A42-8981-B91E31939569}"/>
          </ac:spMkLst>
        </pc:spChg>
        <pc:spChg chg="add del mod">
          <ac:chgData name="Gu, Wenqiang" userId="251612ec-f89a-4676-a250-49ffc40b1583" providerId="ADAL" clId="{FAD9343C-6CE4-9641-BE67-D61E70A8405E}" dt="2021-11-18T22:00:13.931" v="10973" actId="21"/>
          <ac:spMkLst>
            <pc:docMk/>
            <pc:sldMk cId="318014267" sldId="821"/>
            <ac:spMk id="8" creationId="{B6955D72-2D65-DC4A-9E9F-01F2556861C1}"/>
          </ac:spMkLst>
        </pc:spChg>
        <pc:spChg chg="add mod">
          <ac:chgData name="Gu, Wenqiang" userId="251612ec-f89a-4676-a250-49ffc40b1583" providerId="ADAL" clId="{FAD9343C-6CE4-9641-BE67-D61E70A8405E}" dt="2021-11-21T04:23:38.846" v="41306" actId="1076"/>
          <ac:spMkLst>
            <pc:docMk/>
            <pc:sldMk cId="318014267" sldId="821"/>
            <ac:spMk id="8" creationId="{DD475EC0-867A-C847-AA9B-74ADC4530234}"/>
          </ac:spMkLst>
        </pc:spChg>
        <pc:spChg chg="add del mod">
          <ac:chgData name="Gu, Wenqiang" userId="251612ec-f89a-4676-a250-49ffc40b1583" providerId="ADAL" clId="{FAD9343C-6CE4-9641-BE67-D61E70A8405E}" dt="2021-11-18T21:59:26.283" v="10911"/>
          <ac:spMkLst>
            <pc:docMk/>
            <pc:sldMk cId="318014267" sldId="821"/>
            <ac:spMk id="9" creationId="{613635DE-AE53-DB47-9C2D-57B7AAE1EE4B}"/>
          </ac:spMkLst>
        </pc:spChg>
        <pc:spChg chg="add del mod">
          <ac:chgData name="Gu, Wenqiang" userId="251612ec-f89a-4676-a250-49ffc40b1583" providerId="ADAL" clId="{FAD9343C-6CE4-9641-BE67-D61E70A8405E}" dt="2021-11-19T17:49:13.105" v="13482"/>
          <ac:spMkLst>
            <pc:docMk/>
            <pc:sldMk cId="318014267" sldId="821"/>
            <ac:spMk id="10" creationId="{5779FC2F-44DA-E94E-8991-C8DE31A2D925}"/>
          </ac:spMkLst>
        </pc:spChg>
        <pc:spChg chg="add del mod">
          <ac:chgData name="Gu, Wenqiang" userId="251612ec-f89a-4676-a250-49ffc40b1583" providerId="ADAL" clId="{FAD9343C-6CE4-9641-BE67-D61E70A8405E}" dt="2021-11-20T05:40:41.025" v="17979" actId="478"/>
          <ac:spMkLst>
            <pc:docMk/>
            <pc:sldMk cId="318014267" sldId="821"/>
            <ac:spMk id="11" creationId="{DD80484E-A1BC-6941-B047-E3ECD611E357}"/>
          </ac:spMkLst>
        </pc:spChg>
        <pc:spChg chg="add del mod">
          <ac:chgData name="Gu, Wenqiang" userId="251612ec-f89a-4676-a250-49ffc40b1583" providerId="ADAL" clId="{FAD9343C-6CE4-9641-BE67-D61E70A8405E}" dt="2021-11-20T05:41:18.547" v="17987" actId="478"/>
          <ac:spMkLst>
            <pc:docMk/>
            <pc:sldMk cId="318014267" sldId="821"/>
            <ac:spMk id="12" creationId="{4544695D-3437-E841-83B3-00D44344DBD2}"/>
          </ac:spMkLst>
        </pc:spChg>
        <pc:picChg chg="add del mod modCrop">
          <ac:chgData name="Gu, Wenqiang" userId="251612ec-f89a-4676-a250-49ffc40b1583" providerId="ADAL" clId="{FAD9343C-6CE4-9641-BE67-D61E70A8405E}" dt="2021-11-20T05:41:19.199" v="17988" actId="478"/>
          <ac:picMkLst>
            <pc:docMk/>
            <pc:sldMk cId="318014267" sldId="821"/>
            <ac:picMk id="5" creationId="{C8DBD767-7BBB-F645-A675-6C2CEF306223}"/>
          </ac:picMkLst>
        </pc:picChg>
        <pc:picChg chg="add del mod">
          <ac:chgData name="Gu, Wenqiang" userId="251612ec-f89a-4676-a250-49ffc40b1583" providerId="ADAL" clId="{FAD9343C-6CE4-9641-BE67-D61E70A8405E}" dt="2021-11-18T21:57:38.526" v="10901" actId="21"/>
          <ac:picMkLst>
            <pc:docMk/>
            <pc:sldMk cId="318014267" sldId="821"/>
            <ac:picMk id="5" creationId="{F14FE71A-1B09-C14C-91DE-914E07666EC6}"/>
          </ac:picMkLst>
        </pc:picChg>
        <pc:picChg chg="add del mod">
          <ac:chgData name="Gu, Wenqiang" userId="251612ec-f89a-4676-a250-49ffc40b1583" providerId="ADAL" clId="{FAD9343C-6CE4-9641-BE67-D61E70A8405E}" dt="2021-11-20T05:41:16.582" v="17986" actId="478"/>
          <ac:picMkLst>
            <pc:docMk/>
            <pc:sldMk cId="318014267" sldId="821"/>
            <ac:picMk id="6" creationId="{88992969-4CF9-994D-91AA-BFC09981870D}"/>
          </ac:picMkLst>
        </pc:picChg>
        <pc:picChg chg="add mod">
          <ac:chgData name="Gu, Wenqiang" userId="251612ec-f89a-4676-a250-49ffc40b1583" providerId="ADAL" clId="{FAD9343C-6CE4-9641-BE67-D61E70A8405E}" dt="2021-11-20T06:05:41.517" v="18473" actId="1076"/>
          <ac:picMkLst>
            <pc:docMk/>
            <pc:sldMk cId="318014267" sldId="821"/>
            <ac:picMk id="7" creationId="{6585BCD3-61A3-7745-A082-0C2883862CF7}"/>
          </ac:picMkLst>
        </pc:picChg>
        <pc:picChg chg="add del mod">
          <ac:chgData name="Gu, Wenqiang" userId="251612ec-f89a-4676-a250-49ffc40b1583" providerId="ADAL" clId="{FAD9343C-6CE4-9641-BE67-D61E70A8405E}" dt="2021-11-20T05:41:19.565" v="17989" actId="478"/>
          <ac:picMkLst>
            <pc:docMk/>
            <pc:sldMk cId="318014267" sldId="821"/>
            <ac:picMk id="9" creationId="{2FD90FCB-BF99-C546-80AB-0C24A8896922}"/>
          </ac:picMkLst>
        </pc:picChg>
        <pc:picChg chg="add mod">
          <ac:chgData name="Gu, Wenqiang" userId="251612ec-f89a-4676-a250-49ffc40b1583" providerId="ADAL" clId="{FAD9343C-6CE4-9641-BE67-D61E70A8405E}" dt="2021-11-20T05:43:28.971" v="18010" actId="1076"/>
          <ac:picMkLst>
            <pc:docMk/>
            <pc:sldMk cId="318014267" sldId="821"/>
            <ac:picMk id="10" creationId="{610D8F50-30BB-4C42-8623-7074BF4F8CB5}"/>
          </ac:picMkLst>
        </pc:picChg>
        <pc:picChg chg="add mod">
          <ac:chgData name="Gu, Wenqiang" userId="251612ec-f89a-4676-a250-49ffc40b1583" providerId="ADAL" clId="{FAD9343C-6CE4-9641-BE67-D61E70A8405E}" dt="2021-11-20T05:46:38.125" v="18029" actId="1076"/>
          <ac:picMkLst>
            <pc:docMk/>
            <pc:sldMk cId="318014267" sldId="821"/>
            <ac:picMk id="2050" creationId="{6CF63BF2-287A-0A47-8CAC-34E2ACEF443B}"/>
          </ac:picMkLst>
        </pc:picChg>
        <pc:picChg chg="add mod">
          <ac:chgData name="Gu, Wenqiang" userId="251612ec-f89a-4676-a250-49ffc40b1583" providerId="ADAL" clId="{FAD9343C-6CE4-9641-BE67-D61E70A8405E}" dt="2021-11-20T05:46:40.843" v="18033" actId="1076"/>
          <ac:picMkLst>
            <pc:docMk/>
            <pc:sldMk cId="318014267" sldId="821"/>
            <ac:picMk id="2052" creationId="{57B42F17-E7EF-5B45-95A1-5C7C3C550C5E}"/>
          </ac:picMkLst>
        </pc:picChg>
        <pc:picChg chg="add mod">
          <ac:chgData name="Gu, Wenqiang" userId="251612ec-f89a-4676-a250-49ffc40b1583" providerId="ADAL" clId="{FAD9343C-6CE4-9641-BE67-D61E70A8405E}" dt="2021-11-20T22:44:57.926" v="33702" actId="1076"/>
          <ac:picMkLst>
            <pc:docMk/>
            <pc:sldMk cId="318014267" sldId="821"/>
            <ac:picMk id="2054" creationId="{3909B667-DA81-394E-A7F5-5C0447F1B45C}"/>
          </ac:picMkLst>
        </pc:picChg>
      </pc:sldChg>
      <pc:sldChg chg="new del">
        <pc:chgData name="Gu, Wenqiang" userId="251612ec-f89a-4676-a250-49ffc40b1583" providerId="ADAL" clId="{FAD9343C-6CE4-9641-BE67-D61E70A8405E}" dt="2021-11-19T17:51:36.284" v="13502" actId="2696"/>
        <pc:sldMkLst>
          <pc:docMk/>
          <pc:sldMk cId="1089107752" sldId="822"/>
        </pc:sldMkLst>
      </pc:sldChg>
      <pc:sldChg chg="addSp delSp modSp new del mod modClrScheme chgLayout">
        <pc:chgData name="Gu, Wenqiang" userId="251612ec-f89a-4676-a250-49ffc40b1583" providerId="ADAL" clId="{FAD9343C-6CE4-9641-BE67-D61E70A8405E}" dt="2021-11-19T18:18:56.496" v="13770" actId="2696"/>
        <pc:sldMkLst>
          <pc:docMk/>
          <pc:sldMk cId="3486920704" sldId="823"/>
        </pc:sldMkLst>
        <pc:spChg chg="mod ord">
          <ac:chgData name="Gu, Wenqiang" userId="251612ec-f89a-4676-a250-49ffc40b1583" providerId="ADAL" clId="{FAD9343C-6CE4-9641-BE67-D61E70A8405E}" dt="2021-11-19T18:18:12.429" v="13761" actId="27636"/>
          <ac:spMkLst>
            <pc:docMk/>
            <pc:sldMk cId="3486920704" sldId="823"/>
            <ac:spMk id="2" creationId="{FAA676D6-C0D7-A342-8D98-B62CA2BDB8D6}"/>
          </ac:spMkLst>
        </pc:spChg>
        <pc:spChg chg="mod ord">
          <ac:chgData name="Gu, Wenqiang" userId="251612ec-f89a-4676-a250-49ffc40b1583" providerId="ADAL" clId="{FAD9343C-6CE4-9641-BE67-D61E70A8405E}" dt="2021-11-19T18:18:12.393" v="13760" actId="700"/>
          <ac:spMkLst>
            <pc:docMk/>
            <pc:sldMk cId="3486920704" sldId="823"/>
            <ac:spMk id="3" creationId="{73F4CF3E-CB5C-8541-9148-ED683FDEFF50}"/>
          </ac:spMkLst>
        </pc:spChg>
        <pc:spChg chg="mod ord">
          <ac:chgData name="Gu, Wenqiang" userId="251612ec-f89a-4676-a250-49ffc40b1583" providerId="ADAL" clId="{FAD9343C-6CE4-9641-BE67-D61E70A8405E}" dt="2021-11-19T18:18:12.393" v="13760" actId="700"/>
          <ac:spMkLst>
            <pc:docMk/>
            <pc:sldMk cId="3486920704" sldId="823"/>
            <ac:spMk id="4" creationId="{7407B19B-AFC5-824A-A428-AAB9C91BF368}"/>
          </ac:spMkLst>
        </pc:spChg>
        <pc:spChg chg="add mod">
          <ac:chgData name="Gu, Wenqiang" userId="251612ec-f89a-4676-a250-49ffc40b1583" providerId="ADAL" clId="{FAD9343C-6CE4-9641-BE67-D61E70A8405E}" dt="2021-11-18T22:01:55.411" v="11000" actId="20577"/>
          <ac:spMkLst>
            <pc:docMk/>
            <pc:sldMk cId="3486920704" sldId="823"/>
            <ac:spMk id="6" creationId="{E77F0FA4-61E3-1C48-A6B3-F70E2CE916E9}"/>
          </ac:spMkLst>
        </pc:spChg>
        <pc:spChg chg="add mod ord">
          <ac:chgData name="Gu, Wenqiang" userId="251612ec-f89a-4676-a250-49ffc40b1583" providerId="ADAL" clId="{FAD9343C-6CE4-9641-BE67-D61E70A8405E}" dt="2021-11-19T18:18:12.393" v="13760" actId="700"/>
          <ac:spMkLst>
            <pc:docMk/>
            <pc:sldMk cId="3486920704" sldId="823"/>
            <ac:spMk id="9" creationId="{B61064F1-994C-CC49-BE7D-97DB1659C2E5}"/>
          </ac:spMkLst>
        </pc:spChg>
        <pc:picChg chg="add mod">
          <ac:chgData name="Gu, Wenqiang" userId="251612ec-f89a-4676-a250-49ffc40b1583" providerId="ADAL" clId="{FAD9343C-6CE4-9641-BE67-D61E70A8405E}" dt="2021-11-19T18:18:15.723" v="13762" actId="1076"/>
          <ac:picMkLst>
            <pc:docMk/>
            <pc:sldMk cId="3486920704" sldId="823"/>
            <ac:picMk id="5" creationId="{4B5B1160-F0F8-7C49-B2DF-BC2548E0E0E8}"/>
          </ac:picMkLst>
        </pc:picChg>
        <pc:picChg chg="add del mod">
          <ac:chgData name="Gu, Wenqiang" userId="251612ec-f89a-4676-a250-49ffc40b1583" providerId="ADAL" clId="{FAD9343C-6CE4-9641-BE67-D61E70A8405E}" dt="2021-11-19T18:02:28.040" v="13552" actId="21"/>
          <ac:picMkLst>
            <pc:docMk/>
            <pc:sldMk cId="3486920704" sldId="823"/>
            <ac:picMk id="7" creationId="{C7BDE404-751F-1742-A59C-75E38139774F}"/>
          </ac:picMkLst>
        </pc:picChg>
        <pc:picChg chg="add mod">
          <ac:chgData name="Gu, Wenqiang" userId="251612ec-f89a-4676-a250-49ffc40b1583" providerId="ADAL" clId="{FAD9343C-6CE4-9641-BE67-D61E70A8405E}" dt="2021-11-19T18:04:03.433" v="13617"/>
          <ac:picMkLst>
            <pc:docMk/>
            <pc:sldMk cId="3486920704" sldId="823"/>
            <ac:picMk id="8" creationId="{36BA91E8-075C-3449-B9FB-6E07A6B916A3}"/>
          </ac:picMkLst>
        </pc:picChg>
      </pc:sldChg>
      <pc:sldChg chg="addSp delSp modSp new mod modAnim modNotesTx">
        <pc:chgData name="Gu, Wenqiang" userId="251612ec-f89a-4676-a250-49ffc40b1583" providerId="ADAL" clId="{FAD9343C-6CE4-9641-BE67-D61E70A8405E}" dt="2021-11-21T04:43:27.280" v="41580" actId="207"/>
        <pc:sldMkLst>
          <pc:docMk/>
          <pc:sldMk cId="3124550696" sldId="824"/>
        </pc:sldMkLst>
        <pc:spChg chg="mod">
          <ac:chgData name="Gu, Wenqiang" userId="251612ec-f89a-4676-a250-49ffc40b1583" providerId="ADAL" clId="{FAD9343C-6CE4-9641-BE67-D61E70A8405E}" dt="2021-11-20T06:17:38.061" v="18694" actId="403"/>
          <ac:spMkLst>
            <pc:docMk/>
            <pc:sldMk cId="3124550696" sldId="824"/>
            <ac:spMk id="2" creationId="{015EF986-84FF-504F-86AF-7F7C457ECA7C}"/>
          </ac:spMkLst>
        </pc:spChg>
        <pc:spChg chg="add mod">
          <ac:chgData name="Gu, Wenqiang" userId="251612ec-f89a-4676-a250-49ffc40b1583" providerId="ADAL" clId="{FAD9343C-6CE4-9641-BE67-D61E70A8405E}" dt="2021-11-20T19:37:04.191" v="21250"/>
          <ac:spMkLst>
            <pc:docMk/>
            <pc:sldMk cId="3124550696" sldId="824"/>
            <ac:spMk id="3" creationId="{4A1D7C8E-3BE9-9545-B1E8-060402269E8E}"/>
          </ac:spMkLst>
        </pc:spChg>
        <pc:spChg chg="del">
          <ac:chgData name="Gu, Wenqiang" userId="251612ec-f89a-4676-a250-49ffc40b1583" providerId="ADAL" clId="{FAD9343C-6CE4-9641-BE67-D61E70A8405E}" dt="2021-11-19T18:36:49.866" v="14041" actId="478"/>
          <ac:spMkLst>
            <pc:docMk/>
            <pc:sldMk cId="3124550696" sldId="824"/>
            <ac:spMk id="3" creationId="{FC4373F2-10D7-AA4E-BB8D-A70EBF9240AB}"/>
          </ac:spMkLst>
        </pc:spChg>
        <pc:spChg chg="add mod">
          <ac:chgData name="Gu, Wenqiang" userId="251612ec-f89a-4676-a250-49ffc40b1583" providerId="ADAL" clId="{FAD9343C-6CE4-9641-BE67-D61E70A8405E}" dt="2021-11-20T22:58:57.978" v="35067" actId="20577"/>
          <ac:spMkLst>
            <pc:docMk/>
            <pc:sldMk cId="3124550696" sldId="824"/>
            <ac:spMk id="6" creationId="{227616C0-BF5A-1341-A828-EB82C08901B6}"/>
          </ac:spMkLst>
        </pc:spChg>
        <pc:spChg chg="add del mod">
          <ac:chgData name="Gu, Wenqiang" userId="251612ec-f89a-4676-a250-49ffc40b1583" providerId="ADAL" clId="{FAD9343C-6CE4-9641-BE67-D61E70A8405E}" dt="2021-11-19T18:37:11.130" v="14054" actId="478"/>
          <ac:spMkLst>
            <pc:docMk/>
            <pc:sldMk cId="3124550696" sldId="824"/>
            <ac:spMk id="7" creationId="{1301DC14-8A79-BD45-A579-335DA8AC2358}"/>
          </ac:spMkLst>
        </pc:spChg>
        <pc:spChg chg="add del mod">
          <ac:chgData name="Gu, Wenqiang" userId="251612ec-f89a-4676-a250-49ffc40b1583" providerId="ADAL" clId="{FAD9343C-6CE4-9641-BE67-D61E70A8405E}" dt="2021-11-19T18:36:35.560" v="14038" actId="478"/>
          <ac:spMkLst>
            <pc:docMk/>
            <pc:sldMk cId="3124550696" sldId="824"/>
            <ac:spMk id="8" creationId="{DA4BFD67-1A59-1448-B2E4-2602BE867B7E}"/>
          </ac:spMkLst>
        </pc:spChg>
        <pc:spChg chg="add del mod">
          <ac:chgData name="Gu, Wenqiang" userId="251612ec-f89a-4676-a250-49ffc40b1583" providerId="ADAL" clId="{FAD9343C-6CE4-9641-BE67-D61E70A8405E}" dt="2021-11-19T18:36:33.707" v="14037" actId="478"/>
          <ac:spMkLst>
            <pc:docMk/>
            <pc:sldMk cId="3124550696" sldId="824"/>
            <ac:spMk id="9" creationId="{01593ADD-ECAA-E045-A9E1-644FCCD5A22C}"/>
          </ac:spMkLst>
        </pc:spChg>
        <pc:spChg chg="add mod">
          <ac:chgData name="Gu, Wenqiang" userId="251612ec-f89a-4676-a250-49ffc40b1583" providerId="ADAL" clId="{FAD9343C-6CE4-9641-BE67-D61E70A8405E}" dt="2021-11-18T22:04:10.526" v="11056" actId="1076"/>
          <ac:spMkLst>
            <pc:docMk/>
            <pc:sldMk cId="3124550696" sldId="824"/>
            <ac:spMk id="10" creationId="{7BBC6535-E440-1540-9EA0-7F4BBFD15ADE}"/>
          </ac:spMkLst>
        </pc:spChg>
        <pc:spChg chg="add mod">
          <ac:chgData name="Gu, Wenqiang" userId="251612ec-f89a-4676-a250-49ffc40b1583" providerId="ADAL" clId="{FAD9343C-6CE4-9641-BE67-D61E70A8405E}" dt="2021-11-21T04:43:24.419" v="41579" actId="207"/>
          <ac:spMkLst>
            <pc:docMk/>
            <pc:sldMk cId="3124550696" sldId="824"/>
            <ac:spMk id="11" creationId="{6CCD2DC2-1F93-6440-B767-5D6C9E0C60AC}"/>
          </ac:spMkLst>
        </pc:spChg>
        <pc:spChg chg="add del mod">
          <ac:chgData name="Gu, Wenqiang" userId="251612ec-f89a-4676-a250-49ffc40b1583" providerId="ADAL" clId="{FAD9343C-6CE4-9641-BE67-D61E70A8405E}" dt="2021-11-19T18:38:04.725" v="14108" actId="478"/>
          <ac:spMkLst>
            <pc:docMk/>
            <pc:sldMk cId="3124550696" sldId="824"/>
            <ac:spMk id="12" creationId="{39A483A3-6E71-084C-BDB6-46A26DC88EBE}"/>
          </ac:spMkLst>
        </pc:spChg>
        <pc:spChg chg="add del mod">
          <ac:chgData name="Gu, Wenqiang" userId="251612ec-f89a-4676-a250-49ffc40b1583" providerId="ADAL" clId="{FAD9343C-6CE4-9641-BE67-D61E70A8405E}" dt="2021-11-19T21:27:06.671" v="16189"/>
          <ac:spMkLst>
            <pc:docMk/>
            <pc:sldMk cId="3124550696" sldId="824"/>
            <ac:spMk id="14" creationId="{E99AEA51-E019-B742-9C86-7B048208554D}"/>
          </ac:spMkLst>
        </pc:spChg>
        <pc:spChg chg="add mod">
          <ac:chgData name="Gu, Wenqiang" userId="251612ec-f89a-4676-a250-49ffc40b1583" providerId="ADAL" clId="{FAD9343C-6CE4-9641-BE67-D61E70A8405E}" dt="2021-11-21T04:43:27.280" v="41580" actId="207"/>
          <ac:spMkLst>
            <pc:docMk/>
            <pc:sldMk cId="3124550696" sldId="824"/>
            <ac:spMk id="15" creationId="{AA1D4F82-2475-2E4C-841F-475CA132B92C}"/>
          </ac:spMkLst>
        </pc:spChg>
        <pc:picChg chg="add mod">
          <ac:chgData name="Gu, Wenqiang" userId="251612ec-f89a-4676-a250-49ffc40b1583" providerId="ADAL" clId="{FAD9343C-6CE4-9641-BE67-D61E70A8405E}" dt="2021-11-19T18:39:09.614" v="14114" actId="1076"/>
          <ac:picMkLst>
            <pc:docMk/>
            <pc:sldMk cId="3124550696" sldId="824"/>
            <ac:picMk id="5" creationId="{9B7F5DAE-DE1D-4946-83E1-738CAFB92009}"/>
          </ac:picMkLst>
        </pc:picChg>
        <pc:picChg chg="add mod">
          <ac:chgData name="Gu, Wenqiang" userId="251612ec-f89a-4676-a250-49ffc40b1583" providerId="ADAL" clId="{FAD9343C-6CE4-9641-BE67-D61E70A8405E}" dt="2021-11-19T18:39:12.390" v="14116" actId="1076"/>
          <ac:picMkLst>
            <pc:docMk/>
            <pc:sldMk cId="3124550696" sldId="824"/>
            <ac:picMk id="13" creationId="{AD338518-A9AF-9541-8A1B-26BA1AF510CC}"/>
          </ac:picMkLst>
        </pc:picChg>
      </pc:sldChg>
      <pc:sldChg chg="modSp new del mod">
        <pc:chgData name="Gu, Wenqiang" userId="251612ec-f89a-4676-a250-49ffc40b1583" providerId="ADAL" clId="{FAD9343C-6CE4-9641-BE67-D61E70A8405E}" dt="2021-11-19T20:10:52.645" v="14816" actId="2696"/>
        <pc:sldMkLst>
          <pc:docMk/>
          <pc:sldMk cId="710999968" sldId="825"/>
        </pc:sldMkLst>
        <pc:spChg chg="mod">
          <ac:chgData name="Gu, Wenqiang" userId="251612ec-f89a-4676-a250-49ffc40b1583" providerId="ADAL" clId="{FAD9343C-6CE4-9641-BE67-D61E70A8405E}" dt="2021-11-18T22:12:43.017" v="11342" actId="20577"/>
          <ac:spMkLst>
            <pc:docMk/>
            <pc:sldMk cId="710999968" sldId="825"/>
            <ac:spMk id="3" creationId="{DE7F8B2D-415C-2543-80DD-5362230E0AE7}"/>
          </ac:spMkLst>
        </pc:spChg>
      </pc:sldChg>
      <pc:sldChg chg="addSp delSp modSp add mod modNotesTx">
        <pc:chgData name="Gu, Wenqiang" userId="251612ec-f89a-4676-a250-49ffc40b1583" providerId="ADAL" clId="{FAD9343C-6CE4-9641-BE67-D61E70A8405E}" dt="2021-11-21T18:28:38.888" v="43762" actId="20577"/>
        <pc:sldMkLst>
          <pc:docMk/>
          <pc:sldMk cId="2818583457" sldId="826"/>
        </pc:sldMkLst>
        <pc:spChg chg="mod">
          <ac:chgData name="Gu, Wenqiang" userId="251612ec-f89a-4676-a250-49ffc40b1583" providerId="ADAL" clId="{FAD9343C-6CE4-9641-BE67-D61E70A8405E}" dt="2021-11-19T18:01:37.972" v="13543" actId="20577"/>
          <ac:spMkLst>
            <pc:docMk/>
            <pc:sldMk cId="2818583457" sldId="826"/>
            <ac:spMk id="2" creationId="{669DA620-7B91-1441-97A9-07A50E63C53B}"/>
          </ac:spMkLst>
        </pc:spChg>
        <pc:spChg chg="mod">
          <ac:chgData name="Gu, Wenqiang" userId="251612ec-f89a-4676-a250-49ffc40b1583" providerId="ADAL" clId="{FAD9343C-6CE4-9641-BE67-D61E70A8405E}" dt="2021-11-20T06:11:06.050" v="18555" actId="20577"/>
          <ac:spMkLst>
            <pc:docMk/>
            <pc:sldMk cId="2818583457" sldId="826"/>
            <ac:spMk id="3" creationId="{1CC24E50-A3A2-244D-A889-80FD3D8EE415}"/>
          </ac:spMkLst>
        </pc:spChg>
        <pc:spChg chg="add mod">
          <ac:chgData name="Gu, Wenqiang" userId="251612ec-f89a-4676-a250-49ffc40b1583" providerId="ADAL" clId="{FAD9343C-6CE4-9641-BE67-D61E70A8405E}" dt="2021-11-20T19:37:04.191" v="21250"/>
          <ac:spMkLst>
            <pc:docMk/>
            <pc:sldMk cId="2818583457" sldId="826"/>
            <ac:spMk id="4" creationId="{0476FA9D-9EEB-DD40-8C7C-831486E9B06D}"/>
          </ac:spMkLst>
        </pc:spChg>
        <pc:spChg chg="del mod">
          <ac:chgData name="Gu, Wenqiang" userId="251612ec-f89a-4676-a250-49ffc40b1583" providerId="ADAL" clId="{FAD9343C-6CE4-9641-BE67-D61E70A8405E}" dt="2021-11-19T18:06:13.669" v="13625" actId="478"/>
          <ac:spMkLst>
            <pc:docMk/>
            <pc:sldMk cId="2818583457" sldId="826"/>
            <ac:spMk id="6" creationId="{06105705-B353-314D-9270-52BEC71FEB90}"/>
          </ac:spMkLst>
        </pc:spChg>
        <pc:spChg chg="del">
          <ac:chgData name="Gu, Wenqiang" userId="251612ec-f89a-4676-a250-49ffc40b1583" providerId="ADAL" clId="{FAD9343C-6CE4-9641-BE67-D61E70A8405E}" dt="2021-11-19T18:01:42.849" v="13545" actId="478"/>
          <ac:spMkLst>
            <pc:docMk/>
            <pc:sldMk cId="2818583457" sldId="826"/>
            <ac:spMk id="8" creationId="{4CBBF679-C70B-8140-9ED8-4DC777481A9D}"/>
          </ac:spMkLst>
        </pc:spChg>
        <pc:spChg chg="add mod">
          <ac:chgData name="Gu, Wenqiang" userId="251612ec-f89a-4676-a250-49ffc40b1583" providerId="ADAL" clId="{FAD9343C-6CE4-9641-BE67-D61E70A8405E}" dt="2021-11-21T04:25:38.693" v="41309" actId="2711"/>
          <ac:spMkLst>
            <pc:docMk/>
            <pc:sldMk cId="2818583457" sldId="826"/>
            <ac:spMk id="10" creationId="{C3F6F070-AC0C-DB49-B762-5B553F35AC8B}"/>
          </ac:spMkLst>
        </pc:spChg>
        <pc:spChg chg="add mod">
          <ac:chgData name="Gu, Wenqiang" userId="251612ec-f89a-4676-a250-49ffc40b1583" providerId="ADAL" clId="{FAD9343C-6CE4-9641-BE67-D61E70A8405E}" dt="2021-11-21T04:25:45.173" v="41310" actId="2711"/>
          <ac:spMkLst>
            <pc:docMk/>
            <pc:sldMk cId="2818583457" sldId="826"/>
            <ac:spMk id="12" creationId="{B2A62DEC-2F8C-CC4B-A4FC-77C55349BB7D}"/>
          </ac:spMkLst>
        </pc:spChg>
        <pc:picChg chg="add del mod">
          <ac:chgData name="Gu, Wenqiang" userId="251612ec-f89a-4676-a250-49ffc40b1583" providerId="ADAL" clId="{FAD9343C-6CE4-9641-BE67-D61E70A8405E}" dt="2021-11-19T18:07:51.111" v="13629" actId="478"/>
          <ac:picMkLst>
            <pc:docMk/>
            <pc:sldMk cId="2818583457" sldId="826"/>
            <ac:picMk id="4" creationId="{5758D53C-4D4C-134E-8685-8DCD61B62293}"/>
          </ac:picMkLst>
        </pc:picChg>
        <pc:picChg chg="add mod">
          <ac:chgData name="Gu, Wenqiang" userId="251612ec-f89a-4676-a250-49ffc40b1583" providerId="ADAL" clId="{FAD9343C-6CE4-9641-BE67-D61E70A8405E}" dt="2021-11-20T06:10:15.374" v="18538" actId="1076"/>
          <ac:picMkLst>
            <pc:docMk/>
            <pc:sldMk cId="2818583457" sldId="826"/>
            <ac:picMk id="7" creationId="{67F0E82C-343C-0848-8EF9-51F7D06B5DF1}"/>
          </ac:picMkLst>
        </pc:picChg>
        <pc:picChg chg="add del mod">
          <ac:chgData name="Gu, Wenqiang" userId="251612ec-f89a-4676-a250-49ffc40b1583" providerId="ADAL" clId="{FAD9343C-6CE4-9641-BE67-D61E70A8405E}" dt="2021-11-19T18:04:01.985" v="13616" actId="21"/>
          <ac:picMkLst>
            <pc:docMk/>
            <pc:sldMk cId="2818583457" sldId="826"/>
            <ac:picMk id="9" creationId="{82F65340-95E0-A943-9CC1-2B45EBB6A7F2}"/>
          </ac:picMkLst>
        </pc:picChg>
        <pc:picChg chg="add mod">
          <ac:chgData name="Gu, Wenqiang" userId="251612ec-f89a-4676-a250-49ffc40b1583" providerId="ADAL" clId="{FAD9343C-6CE4-9641-BE67-D61E70A8405E}" dt="2021-11-20T06:10:15.374" v="18538" actId="1076"/>
          <ac:picMkLst>
            <pc:docMk/>
            <pc:sldMk cId="2818583457" sldId="826"/>
            <ac:picMk id="11" creationId="{E71DFD84-A5E7-A34C-BCA1-A82E65980940}"/>
          </ac:picMkLst>
        </pc:picChg>
        <pc:picChg chg="del">
          <ac:chgData name="Gu, Wenqiang" userId="251612ec-f89a-4676-a250-49ffc40b1583" providerId="ADAL" clId="{FAD9343C-6CE4-9641-BE67-D61E70A8405E}" dt="2021-11-19T18:01:41.773" v="13544" actId="478"/>
          <ac:picMkLst>
            <pc:docMk/>
            <pc:sldMk cId="2818583457" sldId="826"/>
            <ac:picMk id="1026" creationId="{9098717F-B001-0947-BABB-9580B242A803}"/>
          </ac:picMkLst>
        </pc:picChg>
      </pc:sldChg>
      <pc:sldChg chg="addSp delSp modSp new mod modNotesTx">
        <pc:chgData name="Gu, Wenqiang" userId="251612ec-f89a-4676-a250-49ffc40b1583" providerId="ADAL" clId="{FAD9343C-6CE4-9641-BE67-D61E70A8405E}" dt="2021-11-22T03:09:55.407" v="56943" actId="20577"/>
        <pc:sldMkLst>
          <pc:docMk/>
          <pc:sldMk cId="4037571281" sldId="827"/>
        </pc:sldMkLst>
        <pc:spChg chg="mod">
          <ac:chgData name="Gu, Wenqiang" userId="251612ec-f89a-4676-a250-49ffc40b1583" providerId="ADAL" clId="{FAD9343C-6CE4-9641-BE67-D61E70A8405E}" dt="2021-11-20T06:11:14.451" v="18560" actId="27636"/>
          <ac:spMkLst>
            <pc:docMk/>
            <pc:sldMk cId="4037571281" sldId="827"/>
            <ac:spMk id="2" creationId="{A4C6687D-818A-344F-AFD7-C46680D614AC}"/>
          </ac:spMkLst>
        </pc:spChg>
        <pc:spChg chg="add mod">
          <ac:chgData name="Gu, Wenqiang" userId="251612ec-f89a-4676-a250-49ffc40b1583" providerId="ADAL" clId="{FAD9343C-6CE4-9641-BE67-D61E70A8405E}" dt="2021-11-20T19:37:04.191" v="21250"/>
          <ac:spMkLst>
            <pc:docMk/>
            <pc:sldMk cId="4037571281" sldId="827"/>
            <ac:spMk id="3" creationId="{1264F305-5171-C54E-922D-9025AC676D8D}"/>
          </ac:spMkLst>
        </pc:spChg>
        <pc:spChg chg="del">
          <ac:chgData name="Gu, Wenqiang" userId="251612ec-f89a-4676-a250-49ffc40b1583" providerId="ADAL" clId="{FAD9343C-6CE4-9641-BE67-D61E70A8405E}" dt="2021-11-19T18:18:45.654" v="13766" actId="478"/>
          <ac:spMkLst>
            <pc:docMk/>
            <pc:sldMk cId="4037571281" sldId="827"/>
            <ac:spMk id="3" creationId="{3E244225-D89D-2F41-8AEC-0A76BDDD5B97}"/>
          </ac:spMkLst>
        </pc:spChg>
        <pc:spChg chg="add mod">
          <ac:chgData name="Gu, Wenqiang" userId="251612ec-f89a-4676-a250-49ffc40b1583" providerId="ADAL" clId="{FAD9343C-6CE4-9641-BE67-D61E70A8405E}" dt="2021-11-21T04:42:49.142" v="41577" actId="207"/>
          <ac:spMkLst>
            <pc:docMk/>
            <pc:sldMk cId="4037571281" sldId="827"/>
            <ac:spMk id="5" creationId="{35C4BD59-890A-654F-B9C4-524BCD020854}"/>
          </ac:spMkLst>
        </pc:spChg>
        <pc:spChg chg="add del mod">
          <ac:chgData name="Gu, Wenqiang" userId="251612ec-f89a-4676-a250-49ffc40b1583" providerId="ADAL" clId="{FAD9343C-6CE4-9641-BE67-D61E70A8405E}" dt="2021-11-21T04:32:33.160" v="41526" actId="478"/>
          <ac:spMkLst>
            <pc:docMk/>
            <pc:sldMk cId="4037571281" sldId="827"/>
            <ac:spMk id="6" creationId="{96654522-C46A-244D-A274-DC3B901AD64B}"/>
          </ac:spMkLst>
        </pc:spChg>
        <pc:spChg chg="add del mod">
          <ac:chgData name="Gu, Wenqiang" userId="251612ec-f89a-4676-a250-49ffc40b1583" providerId="ADAL" clId="{FAD9343C-6CE4-9641-BE67-D61E70A8405E}" dt="2021-11-19T18:20:20.606" v="13786" actId="478"/>
          <ac:spMkLst>
            <pc:docMk/>
            <pc:sldMk cId="4037571281" sldId="827"/>
            <ac:spMk id="6" creationId="{A9D5CCCA-EB4C-1640-937F-A784F2E19262}"/>
          </ac:spMkLst>
        </pc:spChg>
        <pc:spChg chg="add del mod">
          <ac:chgData name="Gu, Wenqiang" userId="251612ec-f89a-4676-a250-49ffc40b1583" providerId="ADAL" clId="{FAD9343C-6CE4-9641-BE67-D61E70A8405E}" dt="2021-11-21T04:32:30.897" v="41525" actId="478"/>
          <ac:spMkLst>
            <pc:docMk/>
            <pc:sldMk cId="4037571281" sldId="827"/>
            <ac:spMk id="7" creationId="{54A24C60-158A-EF48-B72D-2F0B0A26669B}"/>
          </ac:spMkLst>
        </pc:spChg>
        <pc:spChg chg="add mod">
          <ac:chgData name="Gu, Wenqiang" userId="251612ec-f89a-4676-a250-49ffc40b1583" providerId="ADAL" clId="{FAD9343C-6CE4-9641-BE67-D61E70A8405E}" dt="2021-11-22T03:08:05.420" v="56800" actId="12"/>
          <ac:spMkLst>
            <pc:docMk/>
            <pc:sldMk cId="4037571281" sldId="827"/>
            <ac:spMk id="10" creationId="{DADF47E1-6A06-1844-88B3-29C17416D50D}"/>
          </ac:spMkLst>
        </pc:spChg>
        <pc:spChg chg="add del mod">
          <ac:chgData name="Gu, Wenqiang" userId="251612ec-f89a-4676-a250-49ffc40b1583" providerId="ADAL" clId="{FAD9343C-6CE4-9641-BE67-D61E70A8405E}" dt="2021-11-21T04:33:56.526" v="41539" actId="478"/>
          <ac:spMkLst>
            <pc:docMk/>
            <pc:sldMk cId="4037571281" sldId="827"/>
            <ac:spMk id="11" creationId="{980F2E25-4759-F64A-A0E0-E709E6952932}"/>
          </ac:spMkLst>
        </pc:spChg>
        <pc:spChg chg="add del mod">
          <ac:chgData name="Gu, Wenqiang" userId="251612ec-f89a-4676-a250-49ffc40b1583" providerId="ADAL" clId="{FAD9343C-6CE4-9641-BE67-D61E70A8405E}" dt="2021-11-21T04:33:55.401" v="41538" actId="478"/>
          <ac:spMkLst>
            <pc:docMk/>
            <pc:sldMk cId="4037571281" sldId="827"/>
            <ac:spMk id="12" creationId="{38ABECFD-FC04-DF4A-B0D9-58C795B9883D}"/>
          </ac:spMkLst>
        </pc:spChg>
        <pc:spChg chg="add mod">
          <ac:chgData name="Gu, Wenqiang" userId="251612ec-f89a-4676-a250-49ffc40b1583" providerId="ADAL" clId="{FAD9343C-6CE4-9641-BE67-D61E70A8405E}" dt="2021-11-21T04:42:52.832" v="41578" actId="207"/>
          <ac:spMkLst>
            <pc:docMk/>
            <pc:sldMk cId="4037571281" sldId="827"/>
            <ac:spMk id="13" creationId="{340AEA47-881E-6147-9EF1-351FAB3C996E}"/>
          </ac:spMkLst>
        </pc:spChg>
        <pc:spChg chg="add del mod">
          <ac:chgData name="Gu, Wenqiang" userId="251612ec-f89a-4676-a250-49ffc40b1583" providerId="ADAL" clId="{FAD9343C-6CE4-9641-BE67-D61E70A8405E}" dt="2021-11-19T21:25:03.192" v="16172"/>
          <ac:spMkLst>
            <pc:docMk/>
            <pc:sldMk cId="4037571281" sldId="827"/>
            <ac:spMk id="14" creationId="{22BBABF6-597B-BD49-8B64-9B36197C87EB}"/>
          </ac:spMkLst>
        </pc:spChg>
        <pc:spChg chg="add mod">
          <ac:chgData name="Gu, Wenqiang" userId="251612ec-f89a-4676-a250-49ffc40b1583" providerId="ADAL" clId="{FAD9343C-6CE4-9641-BE67-D61E70A8405E}" dt="2021-11-21T04:33:28.077" v="41536" actId="1076"/>
          <ac:spMkLst>
            <pc:docMk/>
            <pc:sldMk cId="4037571281" sldId="827"/>
            <ac:spMk id="14" creationId="{E74C955B-C9B3-1542-A2C8-1C011E448099}"/>
          </ac:spMkLst>
        </pc:spChg>
        <pc:picChg chg="add del mod">
          <ac:chgData name="Gu, Wenqiang" userId="251612ec-f89a-4676-a250-49ffc40b1583" providerId="ADAL" clId="{FAD9343C-6CE4-9641-BE67-D61E70A8405E}" dt="2021-11-19T18:20:54.492" v="13790" actId="478"/>
          <ac:picMkLst>
            <pc:docMk/>
            <pc:sldMk cId="4037571281" sldId="827"/>
            <ac:picMk id="7" creationId="{A83A63AA-2977-6942-8F7E-9B514A4E5E64}"/>
          </ac:picMkLst>
        </pc:picChg>
        <pc:picChg chg="add mod">
          <ac:chgData name="Gu, Wenqiang" userId="251612ec-f89a-4676-a250-49ffc40b1583" providerId="ADAL" clId="{FAD9343C-6CE4-9641-BE67-D61E70A8405E}" dt="2021-11-22T03:08:14.958" v="56802" actId="1076"/>
          <ac:picMkLst>
            <pc:docMk/>
            <pc:sldMk cId="4037571281" sldId="827"/>
            <ac:picMk id="8" creationId="{22DEA8CD-416F-2D40-9177-4D434B933188}"/>
          </ac:picMkLst>
        </pc:picChg>
        <pc:picChg chg="add del mod modCrop">
          <ac:chgData name="Gu, Wenqiang" userId="251612ec-f89a-4676-a250-49ffc40b1583" providerId="ADAL" clId="{FAD9343C-6CE4-9641-BE67-D61E70A8405E}" dt="2021-11-21T04:33:48.809" v="41537" actId="478"/>
          <ac:picMkLst>
            <pc:docMk/>
            <pc:sldMk cId="4037571281" sldId="827"/>
            <ac:picMk id="9" creationId="{4448351E-BF78-FE40-AA64-3FE76460437D}"/>
          </ac:picMkLst>
        </pc:picChg>
        <pc:picChg chg="add mod">
          <ac:chgData name="Gu, Wenqiang" userId="251612ec-f89a-4676-a250-49ffc40b1583" providerId="ADAL" clId="{FAD9343C-6CE4-9641-BE67-D61E70A8405E}" dt="2021-11-22T03:07:54.105" v="56796" actId="1076"/>
          <ac:picMkLst>
            <pc:docMk/>
            <pc:sldMk cId="4037571281" sldId="827"/>
            <ac:picMk id="15" creationId="{7E1F1643-10AC-EE40-9749-D0C6F0D57FC1}"/>
          </ac:picMkLst>
        </pc:picChg>
      </pc:sldChg>
      <pc:sldChg chg="modSp new del mod">
        <pc:chgData name="Gu, Wenqiang" userId="251612ec-f89a-4676-a250-49ffc40b1583" providerId="ADAL" clId="{FAD9343C-6CE4-9641-BE67-D61E70A8405E}" dt="2021-11-20T06:29:12.918" v="18835" actId="2696"/>
        <pc:sldMkLst>
          <pc:docMk/>
          <pc:sldMk cId="2448629648" sldId="828"/>
        </pc:sldMkLst>
        <pc:spChg chg="mod">
          <ac:chgData name="Gu, Wenqiang" userId="251612ec-f89a-4676-a250-49ffc40b1583" providerId="ADAL" clId="{FAD9343C-6CE4-9641-BE67-D61E70A8405E}" dt="2021-11-19T21:42:17.404" v="16522" actId="27636"/>
          <ac:spMkLst>
            <pc:docMk/>
            <pc:sldMk cId="2448629648" sldId="828"/>
            <ac:spMk id="2" creationId="{6D869C7E-ADFC-B740-A261-C2E4567A2F3D}"/>
          </ac:spMkLst>
        </pc:spChg>
      </pc:sldChg>
      <pc:sldChg chg="modSp new del mod">
        <pc:chgData name="Gu, Wenqiang" userId="251612ec-f89a-4676-a250-49ffc40b1583" providerId="ADAL" clId="{FAD9343C-6CE4-9641-BE67-D61E70A8405E}" dt="2021-11-20T17:58:52.931" v="20509" actId="2696"/>
        <pc:sldMkLst>
          <pc:docMk/>
          <pc:sldMk cId="2223743758" sldId="829"/>
        </pc:sldMkLst>
        <pc:spChg chg="mod">
          <ac:chgData name="Gu, Wenqiang" userId="251612ec-f89a-4676-a250-49ffc40b1583" providerId="ADAL" clId="{FAD9343C-6CE4-9641-BE67-D61E70A8405E}" dt="2021-11-20T06:34:40.944" v="18915" actId="207"/>
          <ac:spMkLst>
            <pc:docMk/>
            <pc:sldMk cId="2223743758" sldId="829"/>
            <ac:spMk id="2" creationId="{E1CB6AF4-2014-614D-A8E0-9170475DD1A6}"/>
          </ac:spMkLst>
        </pc:spChg>
      </pc:sldChg>
      <pc:sldChg chg="new del">
        <pc:chgData name="Gu, Wenqiang" userId="251612ec-f89a-4676-a250-49ffc40b1583" providerId="ADAL" clId="{FAD9343C-6CE4-9641-BE67-D61E70A8405E}" dt="2021-11-20T06:37:58.051" v="18973" actId="2696"/>
        <pc:sldMkLst>
          <pc:docMk/>
          <pc:sldMk cId="1409630683" sldId="830"/>
        </pc:sldMkLst>
      </pc:sldChg>
      <pc:sldChg chg="modSp new del mod">
        <pc:chgData name="Gu, Wenqiang" userId="251612ec-f89a-4676-a250-49ffc40b1583" providerId="ADAL" clId="{FAD9343C-6CE4-9641-BE67-D61E70A8405E}" dt="2021-11-20T15:25:34.961" v="19532" actId="2696"/>
        <pc:sldMkLst>
          <pc:docMk/>
          <pc:sldMk cId="2616140822" sldId="831"/>
        </pc:sldMkLst>
        <pc:spChg chg="mod">
          <ac:chgData name="Gu, Wenqiang" userId="251612ec-f89a-4676-a250-49ffc40b1583" providerId="ADAL" clId="{FAD9343C-6CE4-9641-BE67-D61E70A8405E}" dt="2021-11-20T15:19:27.133" v="19475" actId="20577"/>
          <ac:spMkLst>
            <pc:docMk/>
            <pc:sldMk cId="2616140822" sldId="831"/>
            <ac:spMk id="2" creationId="{E6273DC7-F30C-3F45-AF47-30401E2621EB}"/>
          </ac:spMkLst>
        </pc:spChg>
      </pc:sldChg>
      <pc:sldChg chg="modSp new del mod ord">
        <pc:chgData name="Gu, Wenqiang" userId="251612ec-f89a-4676-a250-49ffc40b1583" providerId="ADAL" clId="{FAD9343C-6CE4-9641-BE67-D61E70A8405E}" dt="2021-11-20T15:26:12.249" v="19538" actId="2696"/>
        <pc:sldMkLst>
          <pc:docMk/>
          <pc:sldMk cId="4036129525" sldId="832"/>
        </pc:sldMkLst>
        <pc:spChg chg="mod">
          <ac:chgData name="Gu, Wenqiang" userId="251612ec-f89a-4676-a250-49ffc40b1583" providerId="ADAL" clId="{FAD9343C-6CE4-9641-BE67-D61E70A8405E}" dt="2021-11-20T15:25:48.532" v="19534" actId="20577"/>
          <ac:spMkLst>
            <pc:docMk/>
            <pc:sldMk cId="4036129525" sldId="832"/>
            <ac:spMk id="2" creationId="{322DF347-10F5-F247-8158-4379D10F179B}"/>
          </ac:spMkLst>
        </pc:spChg>
      </pc:sldChg>
      <pc:sldChg chg="modSp new del mod">
        <pc:chgData name="Gu, Wenqiang" userId="251612ec-f89a-4676-a250-49ffc40b1583" providerId="ADAL" clId="{FAD9343C-6CE4-9641-BE67-D61E70A8405E}" dt="2021-11-20T15:27:36.065" v="19544" actId="2696"/>
        <pc:sldMkLst>
          <pc:docMk/>
          <pc:sldMk cId="3874613117" sldId="833"/>
        </pc:sldMkLst>
        <pc:spChg chg="mod">
          <ac:chgData name="Gu, Wenqiang" userId="251612ec-f89a-4676-a250-49ffc40b1583" providerId="ADAL" clId="{FAD9343C-6CE4-9641-BE67-D61E70A8405E}" dt="2021-11-20T06:39:27.208" v="19045" actId="20577"/>
          <ac:spMkLst>
            <pc:docMk/>
            <pc:sldMk cId="3874613117" sldId="833"/>
            <ac:spMk id="2" creationId="{9E71B7F1-FA25-204D-B01B-8B17879D7263}"/>
          </ac:spMkLst>
        </pc:spChg>
      </pc:sldChg>
      <pc:sldChg chg="addSp delSp modSp add mod ord modNotesTx">
        <pc:chgData name="Gu, Wenqiang" userId="251612ec-f89a-4676-a250-49ffc40b1583" providerId="ADAL" clId="{FAD9343C-6CE4-9641-BE67-D61E70A8405E}" dt="2021-11-22T03:40:35.821" v="58656" actId="20578"/>
        <pc:sldMkLst>
          <pc:docMk/>
          <pc:sldMk cId="3669760993" sldId="834"/>
        </pc:sldMkLst>
        <pc:spChg chg="mod">
          <ac:chgData name="Gu, Wenqiang" userId="251612ec-f89a-4676-a250-49ffc40b1583" providerId="ADAL" clId="{FAD9343C-6CE4-9641-BE67-D61E70A8405E}" dt="2021-11-21T00:06:38.040" v="40813" actId="20577"/>
          <ac:spMkLst>
            <pc:docMk/>
            <pc:sldMk cId="3669760993" sldId="834"/>
            <ac:spMk id="3" creationId="{D8307847-6238-8B49-80B2-9C24D87A17FA}"/>
          </ac:spMkLst>
        </pc:spChg>
        <pc:spChg chg="del">
          <ac:chgData name="Gu, Wenqiang" userId="251612ec-f89a-4676-a250-49ffc40b1583" providerId="ADAL" clId="{FAD9343C-6CE4-9641-BE67-D61E70A8405E}" dt="2021-11-21T04:45:58.234" v="41622" actId="478"/>
          <ac:spMkLst>
            <pc:docMk/>
            <pc:sldMk cId="3669760993" sldId="834"/>
            <ac:spMk id="4" creationId="{DAEABD0E-BC74-004A-8A0D-A9CE2FF19CC2}"/>
          </ac:spMkLst>
        </pc:spChg>
        <pc:spChg chg="add mod">
          <ac:chgData name="Gu, Wenqiang" userId="251612ec-f89a-4676-a250-49ffc40b1583" providerId="ADAL" clId="{FAD9343C-6CE4-9641-BE67-D61E70A8405E}" dt="2021-11-20T19:37:04.191" v="21250"/>
          <ac:spMkLst>
            <pc:docMk/>
            <pc:sldMk cId="3669760993" sldId="834"/>
            <ac:spMk id="5" creationId="{58AD5818-46EA-104E-9F83-D10E782C01BE}"/>
          </ac:spMkLst>
        </pc:spChg>
        <pc:spChg chg="mod">
          <ac:chgData name="Gu, Wenqiang" userId="251612ec-f89a-4676-a250-49ffc40b1583" providerId="ADAL" clId="{FAD9343C-6CE4-9641-BE67-D61E70A8405E}" dt="2021-11-20T06:47:23.841" v="19205" actId="1076"/>
          <ac:spMkLst>
            <pc:docMk/>
            <pc:sldMk cId="3669760993" sldId="834"/>
            <ac:spMk id="6" creationId="{882AE195-2DC3-C240-893F-CE9E50963A77}"/>
          </ac:spMkLst>
        </pc:spChg>
        <pc:spChg chg="add del mod">
          <ac:chgData name="Gu, Wenqiang" userId="251612ec-f89a-4676-a250-49ffc40b1583" providerId="ADAL" clId="{FAD9343C-6CE4-9641-BE67-D61E70A8405E}" dt="2021-11-21T04:45:57.071" v="41621" actId="478"/>
          <ac:spMkLst>
            <pc:docMk/>
            <pc:sldMk cId="3669760993" sldId="834"/>
            <ac:spMk id="7" creationId="{871ACBB4-F1EE-8C49-9434-912CE69AD138}"/>
          </ac:spMkLst>
        </pc:spChg>
        <pc:spChg chg="add mod">
          <ac:chgData name="Gu, Wenqiang" userId="251612ec-f89a-4676-a250-49ffc40b1583" providerId="ADAL" clId="{FAD9343C-6CE4-9641-BE67-D61E70A8405E}" dt="2021-11-21T04:46:00.709" v="41623" actId="1076"/>
          <ac:spMkLst>
            <pc:docMk/>
            <pc:sldMk cId="3669760993" sldId="834"/>
            <ac:spMk id="8" creationId="{8AC4FA36-39D6-2F43-BC8D-F89D0FAF9AC0}"/>
          </ac:spMkLst>
        </pc:spChg>
        <pc:spChg chg="del">
          <ac:chgData name="Gu, Wenqiang" userId="251612ec-f89a-4676-a250-49ffc40b1583" providerId="ADAL" clId="{FAD9343C-6CE4-9641-BE67-D61E70A8405E}" dt="2021-11-20T06:45:52.869" v="19182" actId="478"/>
          <ac:spMkLst>
            <pc:docMk/>
            <pc:sldMk cId="3669760993" sldId="834"/>
            <ac:spMk id="14" creationId="{359963D8-015A-F24D-ABE0-CBE597D27551}"/>
          </ac:spMkLst>
        </pc:spChg>
        <pc:spChg chg="del mod">
          <ac:chgData name="Gu, Wenqiang" userId="251612ec-f89a-4676-a250-49ffc40b1583" providerId="ADAL" clId="{FAD9343C-6CE4-9641-BE67-D61E70A8405E}" dt="2021-11-20T06:46:02.989" v="19187"/>
          <ac:spMkLst>
            <pc:docMk/>
            <pc:sldMk cId="3669760993" sldId="834"/>
            <ac:spMk id="16" creationId="{CA98B949-E8FC-5545-91BC-049519B6B6C6}"/>
          </ac:spMkLst>
        </pc:spChg>
        <pc:spChg chg="mod">
          <ac:chgData name="Gu, Wenqiang" userId="251612ec-f89a-4676-a250-49ffc40b1583" providerId="ADAL" clId="{FAD9343C-6CE4-9641-BE67-D61E70A8405E}" dt="2021-11-20T06:47:23.841" v="19205" actId="1076"/>
          <ac:spMkLst>
            <pc:docMk/>
            <pc:sldMk cId="3669760993" sldId="834"/>
            <ac:spMk id="19" creationId="{921C45CA-B5FE-DF4B-BD2C-633729D0FA02}"/>
          </ac:spMkLst>
        </pc:spChg>
        <pc:spChg chg="mod">
          <ac:chgData name="Gu, Wenqiang" userId="251612ec-f89a-4676-a250-49ffc40b1583" providerId="ADAL" clId="{FAD9343C-6CE4-9641-BE67-D61E70A8405E}" dt="2021-11-20T06:47:23.841" v="19205" actId="1076"/>
          <ac:spMkLst>
            <pc:docMk/>
            <pc:sldMk cId="3669760993" sldId="834"/>
            <ac:spMk id="20" creationId="{81CE625E-4C23-4745-8213-7E488E46713D}"/>
          </ac:spMkLst>
        </pc:spChg>
        <pc:spChg chg="add mod">
          <ac:chgData name="Gu, Wenqiang" userId="251612ec-f89a-4676-a250-49ffc40b1583" providerId="ADAL" clId="{FAD9343C-6CE4-9641-BE67-D61E70A8405E}" dt="2021-11-21T00:08:01.932" v="40886" actId="1035"/>
          <ac:spMkLst>
            <pc:docMk/>
            <pc:sldMk cId="3669760993" sldId="834"/>
            <ac:spMk id="21" creationId="{D65DEB2F-0BC1-D34A-9292-73D128E88C50}"/>
          </ac:spMkLst>
        </pc:spChg>
        <pc:grpChg chg="del">
          <ac:chgData name="Gu, Wenqiang" userId="251612ec-f89a-4676-a250-49ffc40b1583" providerId="ADAL" clId="{FAD9343C-6CE4-9641-BE67-D61E70A8405E}" dt="2021-11-20T06:45:50.228" v="19181" actId="478"/>
          <ac:grpSpMkLst>
            <pc:docMk/>
            <pc:sldMk cId="3669760993" sldId="834"/>
            <ac:grpSpMk id="5" creationId="{F3B440F0-51AB-7A4C-9341-370B41B632E0}"/>
          </ac:grpSpMkLst>
        </pc:grpChg>
        <pc:picChg chg="mod">
          <ac:chgData name="Gu, Wenqiang" userId="251612ec-f89a-4676-a250-49ffc40b1583" providerId="ADAL" clId="{FAD9343C-6CE4-9641-BE67-D61E70A8405E}" dt="2021-11-20T06:48:09.005" v="19273" actId="1076"/>
          <ac:picMkLst>
            <pc:docMk/>
            <pc:sldMk cId="3669760993" sldId="834"/>
            <ac:picMk id="15" creationId="{38335354-57A8-0C4E-BBFA-11D11EE1C229}"/>
          </ac:picMkLst>
        </pc:picChg>
      </pc:sldChg>
      <pc:sldChg chg="modSp add del mod ord">
        <pc:chgData name="Gu, Wenqiang" userId="251612ec-f89a-4676-a250-49ffc40b1583" providerId="ADAL" clId="{FAD9343C-6CE4-9641-BE67-D61E70A8405E}" dt="2021-11-20T15:15:57.583" v="19406" actId="2696"/>
        <pc:sldMkLst>
          <pc:docMk/>
          <pc:sldMk cId="2250438856" sldId="835"/>
        </pc:sldMkLst>
        <pc:picChg chg="mod">
          <ac:chgData name="Gu, Wenqiang" userId="251612ec-f89a-4676-a250-49ffc40b1583" providerId="ADAL" clId="{FAD9343C-6CE4-9641-BE67-D61E70A8405E}" dt="2021-11-20T15:04:00.339" v="19334" actId="1076"/>
          <ac:picMkLst>
            <pc:docMk/>
            <pc:sldMk cId="2250438856" sldId="835"/>
            <ac:picMk id="14" creationId="{C78E6964-DD0C-46DE-8F37-7508BC46FDA4}"/>
          </ac:picMkLst>
        </pc:picChg>
      </pc:sldChg>
      <pc:sldChg chg="addSp delSp modSp add mod modAnim modNotesTx">
        <pc:chgData name="Gu, Wenqiang" userId="251612ec-f89a-4676-a250-49ffc40b1583" providerId="ADAL" clId="{FAD9343C-6CE4-9641-BE67-D61E70A8405E}" dt="2021-11-22T03:40:16.368" v="58655" actId="20577"/>
        <pc:sldMkLst>
          <pc:docMk/>
          <pc:sldMk cId="3928309918" sldId="835"/>
        </pc:sldMkLst>
        <pc:spChg chg="mod">
          <ac:chgData name="Gu, Wenqiang" userId="251612ec-f89a-4676-a250-49ffc40b1583" providerId="ADAL" clId="{FAD9343C-6CE4-9641-BE67-D61E70A8405E}" dt="2021-11-20T15:47:20.994" v="19805" actId="1036"/>
          <ac:spMkLst>
            <pc:docMk/>
            <pc:sldMk cId="3928309918" sldId="835"/>
            <ac:spMk id="3" creationId="{F754847A-0DEB-1B41-9E22-BF4076FF4DB1}"/>
          </ac:spMkLst>
        </pc:spChg>
        <pc:spChg chg="add del mod">
          <ac:chgData name="Gu, Wenqiang" userId="251612ec-f89a-4676-a250-49ffc40b1583" providerId="ADAL" clId="{FAD9343C-6CE4-9641-BE67-D61E70A8405E}" dt="2021-11-20T15:37:13.741" v="19605"/>
          <ac:spMkLst>
            <pc:docMk/>
            <pc:sldMk cId="3928309918" sldId="835"/>
            <ac:spMk id="5" creationId="{28325FE7-5F6A-7742-AB95-5015689B4EF6}"/>
          </ac:spMkLst>
        </pc:spChg>
        <pc:spChg chg="add mod">
          <ac:chgData name="Gu, Wenqiang" userId="251612ec-f89a-4676-a250-49ffc40b1583" providerId="ADAL" clId="{FAD9343C-6CE4-9641-BE67-D61E70A8405E}" dt="2021-11-21T04:51:43.058" v="41647" actId="14100"/>
          <ac:spMkLst>
            <pc:docMk/>
            <pc:sldMk cId="3928309918" sldId="835"/>
            <ac:spMk id="5" creationId="{E0CC32C5-28E0-9049-A13E-B94A9F3F15DF}"/>
          </ac:spMkLst>
        </pc:spChg>
        <pc:spChg chg="mod">
          <ac:chgData name="Gu, Wenqiang" userId="251612ec-f89a-4676-a250-49ffc40b1583" providerId="ADAL" clId="{FAD9343C-6CE4-9641-BE67-D61E70A8405E}" dt="2021-11-20T15:47:20.994" v="19805" actId="1036"/>
          <ac:spMkLst>
            <pc:docMk/>
            <pc:sldMk cId="3928309918" sldId="835"/>
            <ac:spMk id="6" creationId="{E575CA6E-43C0-4F1B-9806-CE5CAB32247B}"/>
          </ac:spMkLst>
        </pc:spChg>
        <pc:spChg chg="add mod">
          <ac:chgData name="Gu, Wenqiang" userId="251612ec-f89a-4676-a250-49ffc40b1583" providerId="ADAL" clId="{FAD9343C-6CE4-9641-BE67-D61E70A8405E}" dt="2021-11-20T15:47:20.994" v="19805" actId="1036"/>
          <ac:spMkLst>
            <pc:docMk/>
            <pc:sldMk cId="3928309918" sldId="835"/>
            <ac:spMk id="7" creationId="{27B97954-BFD0-E041-902E-A0A450BEF542}"/>
          </ac:spMkLst>
        </pc:spChg>
        <pc:spChg chg="add del mod">
          <ac:chgData name="Gu, Wenqiang" userId="251612ec-f89a-4676-a250-49ffc40b1583" providerId="ADAL" clId="{FAD9343C-6CE4-9641-BE67-D61E70A8405E}" dt="2021-11-20T15:44:37.261" v="19746" actId="478"/>
          <ac:spMkLst>
            <pc:docMk/>
            <pc:sldMk cId="3928309918" sldId="835"/>
            <ac:spMk id="8" creationId="{718473E4-26FC-2643-9720-3B2334A91E78}"/>
          </ac:spMkLst>
        </pc:spChg>
        <pc:spChg chg="add del mod">
          <ac:chgData name="Gu, Wenqiang" userId="251612ec-f89a-4676-a250-49ffc40b1583" providerId="ADAL" clId="{FAD9343C-6CE4-9641-BE67-D61E70A8405E}" dt="2021-11-20T15:37:29.663" v="19619"/>
          <ac:spMkLst>
            <pc:docMk/>
            <pc:sldMk cId="3928309918" sldId="835"/>
            <ac:spMk id="9" creationId="{D414D4AA-C0EC-C44E-9F62-CA027B0C8578}"/>
          </ac:spMkLst>
        </pc:spChg>
        <pc:spChg chg="add mod">
          <ac:chgData name="Gu, Wenqiang" userId="251612ec-f89a-4676-a250-49ffc40b1583" providerId="ADAL" clId="{FAD9343C-6CE4-9641-BE67-D61E70A8405E}" dt="2021-11-21T04:50:25.004" v="41638" actId="2085"/>
          <ac:spMkLst>
            <pc:docMk/>
            <pc:sldMk cId="3928309918" sldId="835"/>
            <ac:spMk id="10" creationId="{4EB92A90-77A6-ED4B-9811-5CB967821F7E}"/>
          </ac:spMkLst>
        </pc:spChg>
        <pc:spChg chg="add del mod">
          <ac:chgData name="Gu, Wenqiang" userId="251612ec-f89a-4676-a250-49ffc40b1583" providerId="ADAL" clId="{FAD9343C-6CE4-9641-BE67-D61E70A8405E}" dt="2021-11-20T15:40:54.211" v="19667"/>
          <ac:spMkLst>
            <pc:docMk/>
            <pc:sldMk cId="3928309918" sldId="835"/>
            <ac:spMk id="11" creationId="{8217A6F3-E09E-CF4B-9C19-72CC0B6C28B2}"/>
          </ac:spMkLst>
        </pc:spChg>
        <pc:spChg chg="add mod">
          <ac:chgData name="Gu, Wenqiang" userId="251612ec-f89a-4676-a250-49ffc40b1583" providerId="ADAL" clId="{FAD9343C-6CE4-9641-BE67-D61E70A8405E}" dt="2021-11-21T04:49:45.520" v="41633" actId="2085"/>
          <ac:spMkLst>
            <pc:docMk/>
            <pc:sldMk cId="3928309918" sldId="835"/>
            <ac:spMk id="12" creationId="{FD638E40-BDA1-2947-81A7-75594EC1CC47}"/>
          </ac:spMkLst>
        </pc:spChg>
        <pc:spChg chg="add del mod">
          <ac:chgData name="Gu, Wenqiang" userId="251612ec-f89a-4676-a250-49ffc40b1583" providerId="ADAL" clId="{FAD9343C-6CE4-9641-BE67-D61E70A8405E}" dt="2021-11-20T15:43:13.947" v="19721" actId="478"/>
          <ac:spMkLst>
            <pc:docMk/>
            <pc:sldMk cId="3928309918" sldId="835"/>
            <ac:spMk id="13" creationId="{73D5E081-7552-2640-B791-0517C925EA8A}"/>
          </ac:spMkLst>
        </pc:spChg>
        <pc:spChg chg="add del mod">
          <ac:chgData name="Gu, Wenqiang" userId="251612ec-f89a-4676-a250-49ffc40b1583" providerId="ADAL" clId="{FAD9343C-6CE4-9641-BE67-D61E70A8405E}" dt="2021-11-20T15:43:11.505" v="19720" actId="478"/>
          <ac:spMkLst>
            <pc:docMk/>
            <pc:sldMk cId="3928309918" sldId="835"/>
            <ac:spMk id="14" creationId="{8A853551-2F2E-CB4A-B029-460E754C2E53}"/>
          </ac:spMkLst>
        </pc:spChg>
        <pc:spChg chg="mod">
          <ac:chgData name="Gu, Wenqiang" userId="251612ec-f89a-4676-a250-49ffc40b1583" providerId="ADAL" clId="{FAD9343C-6CE4-9641-BE67-D61E70A8405E}" dt="2021-11-20T15:47:20.994" v="19805" actId="1036"/>
          <ac:spMkLst>
            <pc:docMk/>
            <pc:sldMk cId="3928309918" sldId="835"/>
            <ac:spMk id="16" creationId="{8FD13C12-A05E-40BC-BC53-B9CBB1CA6BEB}"/>
          </ac:spMkLst>
        </pc:spChg>
        <pc:spChg chg="mod">
          <ac:chgData name="Gu, Wenqiang" userId="251612ec-f89a-4676-a250-49ffc40b1583" providerId="ADAL" clId="{FAD9343C-6CE4-9641-BE67-D61E70A8405E}" dt="2021-11-20T15:47:20.994" v="19805" actId="1036"/>
          <ac:spMkLst>
            <pc:docMk/>
            <pc:sldMk cId="3928309918" sldId="835"/>
            <ac:spMk id="17" creationId="{EB20B19B-6369-452A-9883-8EEC80771F45}"/>
          </ac:spMkLst>
        </pc:spChg>
        <pc:spChg chg="add mod">
          <ac:chgData name="Gu, Wenqiang" userId="251612ec-f89a-4676-a250-49ffc40b1583" providerId="ADAL" clId="{FAD9343C-6CE4-9641-BE67-D61E70A8405E}" dt="2021-11-20T15:44:02.497" v="19736" actId="14100"/>
          <ac:spMkLst>
            <pc:docMk/>
            <pc:sldMk cId="3928309918" sldId="835"/>
            <ac:spMk id="18" creationId="{C2DCE347-79B3-ED4D-AFA3-D848B1EA1130}"/>
          </ac:spMkLst>
        </pc:spChg>
        <pc:spChg chg="mod">
          <ac:chgData name="Gu, Wenqiang" userId="251612ec-f89a-4676-a250-49ffc40b1583" providerId="ADAL" clId="{FAD9343C-6CE4-9641-BE67-D61E70A8405E}" dt="2021-11-20T15:47:20.994" v="19805" actId="1036"/>
          <ac:spMkLst>
            <pc:docMk/>
            <pc:sldMk cId="3928309918" sldId="835"/>
            <ac:spMk id="20" creationId="{2FEA3258-F98B-4D67-B07A-0D1B3F6EC488}"/>
          </ac:spMkLst>
        </pc:spChg>
        <pc:spChg chg="add mod">
          <ac:chgData name="Gu, Wenqiang" userId="251612ec-f89a-4676-a250-49ffc40b1583" providerId="ADAL" clId="{FAD9343C-6CE4-9641-BE67-D61E70A8405E}" dt="2021-11-20T15:45:00.084" v="19760" actId="1076"/>
          <ac:spMkLst>
            <pc:docMk/>
            <pc:sldMk cId="3928309918" sldId="835"/>
            <ac:spMk id="23" creationId="{2D7B22F8-925D-A949-9B11-05165124FC89}"/>
          </ac:spMkLst>
        </pc:spChg>
        <pc:spChg chg="mod">
          <ac:chgData name="Gu, Wenqiang" userId="251612ec-f89a-4676-a250-49ffc40b1583" providerId="ADAL" clId="{FAD9343C-6CE4-9641-BE67-D61E70A8405E}" dt="2021-11-20T15:47:20.994" v="19805" actId="1036"/>
          <ac:spMkLst>
            <pc:docMk/>
            <pc:sldMk cId="3928309918" sldId="835"/>
            <ac:spMk id="28" creationId="{6927B4E4-359B-47E3-8975-8BFB4938EC01}"/>
          </ac:spMkLst>
        </pc:spChg>
        <pc:spChg chg="mod">
          <ac:chgData name="Gu, Wenqiang" userId="251612ec-f89a-4676-a250-49ffc40b1583" providerId="ADAL" clId="{FAD9343C-6CE4-9641-BE67-D61E70A8405E}" dt="2021-11-22T03:40:16.368" v="58655" actId="20577"/>
          <ac:spMkLst>
            <pc:docMk/>
            <pc:sldMk cId="3928309918" sldId="835"/>
            <ac:spMk id="29" creationId="{DD7BE83C-5293-4C79-8559-D7DC25D10756}"/>
          </ac:spMkLst>
        </pc:spChg>
        <pc:spChg chg="mod">
          <ac:chgData name="Gu, Wenqiang" userId="251612ec-f89a-4676-a250-49ffc40b1583" providerId="ADAL" clId="{FAD9343C-6CE4-9641-BE67-D61E70A8405E}" dt="2021-11-20T15:47:20.994" v="19805" actId="1036"/>
          <ac:spMkLst>
            <pc:docMk/>
            <pc:sldMk cId="3928309918" sldId="835"/>
            <ac:spMk id="30" creationId="{B4FD148C-6B44-4516-8B99-5CCB4703E065}"/>
          </ac:spMkLst>
        </pc:spChg>
        <pc:spChg chg="mod">
          <ac:chgData name="Gu, Wenqiang" userId="251612ec-f89a-4676-a250-49ffc40b1583" providerId="ADAL" clId="{FAD9343C-6CE4-9641-BE67-D61E70A8405E}" dt="2021-11-20T15:47:20.994" v="19805" actId="1036"/>
          <ac:spMkLst>
            <pc:docMk/>
            <pc:sldMk cId="3928309918" sldId="835"/>
            <ac:spMk id="32" creationId="{E3A4D7A4-B0F0-42FA-9462-A71CF50A097B}"/>
          </ac:spMkLst>
        </pc:spChg>
        <pc:spChg chg="add mod">
          <ac:chgData name="Gu, Wenqiang" userId="251612ec-f89a-4676-a250-49ffc40b1583" providerId="ADAL" clId="{FAD9343C-6CE4-9641-BE67-D61E70A8405E}" dt="2021-11-20T19:37:04.191" v="21250"/>
          <ac:spMkLst>
            <pc:docMk/>
            <pc:sldMk cId="3928309918" sldId="835"/>
            <ac:spMk id="33" creationId="{547472D6-4CDE-3942-9F37-D3870945F553}"/>
          </ac:spMkLst>
        </pc:spChg>
        <pc:spChg chg="add mod">
          <ac:chgData name="Gu, Wenqiang" userId="251612ec-f89a-4676-a250-49ffc40b1583" providerId="ADAL" clId="{FAD9343C-6CE4-9641-BE67-D61E70A8405E}" dt="2021-11-21T04:48:07.439" v="41626" actId="2085"/>
          <ac:spMkLst>
            <pc:docMk/>
            <pc:sldMk cId="3928309918" sldId="835"/>
            <ac:spMk id="35" creationId="{9CCB370B-72C6-7C43-82D3-BF8AEC171E15}"/>
          </ac:spMkLst>
        </pc:spChg>
        <pc:spChg chg="add mod">
          <ac:chgData name="Gu, Wenqiang" userId="251612ec-f89a-4676-a250-49ffc40b1583" providerId="ADAL" clId="{FAD9343C-6CE4-9641-BE67-D61E70A8405E}" dt="2021-11-20T15:44:09.723" v="19741" actId="1076"/>
          <ac:spMkLst>
            <pc:docMk/>
            <pc:sldMk cId="3928309918" sldId="835"/>
            <ac:spMk id="40" creationId="{F2D92D39-C3AB-0D48-8AC1-E791AC12BFFD}"/>
          </ac:spMkLst>
        </pc:spChg>
        <pc:spChg chg="add mod">
          <ac:chgData name="Gu, Wenqiang" userId="251612ec-f89a-4676-a250-49ffc40b1583" providerId="ADAL" clId="{FAD9343C-6CE4-9641-BE67-D61E70A8405E}" dt="2021-11-21T04:49:55.474" v="41637" actId="14100"/>
          <ac:spMkLst>
            <pc:docMk/>
            <pc:sldMk cId="3928309918" sldId="835"/>
            <ac:spMk id="41" creationId="{8FDB8245-D8E6-134E-8E57-1D9A47343C58}"/>
          </ac:spMkLst>
        </pc:spChg>
        <pc:spChg chg="add mod">
          <ac:chgData name="Gu, Wenqiang" userId="251612ec-f89a-4676-a250-49ffc40b1583" providerId="ADAL" clId="{FAD9343C-6CE4-9641-BE67-D61E70A8405E}" dt="2021-11-20T15:45:09.094" v="19778" actId="20577"/>
          <ac:spMkLst>
            <pc:docMk/>
            <pc:sldMk cId="3928309918" sldId="835"/>
            <ac:spMk id="42" creationId="{E06CDC1E-DEB4-774F-AD79-C7BAF70E3B76}"/>
          </ac:spMkLst>
        </pc:spChg>
        <pc:spChg chg="add mod">
          <ac:chgData name="Gu, Wenqiang" userId="251612ec-f89a-4676-a250-49ffc40b1583" providerId="ADAL" clId="{FAD9343C-6CE4-9641-BE67-D61E70A8405E}" dt="2021-11-20T15:45:45.989" v="19798" actId="1076"/>
          <ac:spMkLst>
            <pc:docMk/>
            <pc:sldMk cId="3928309918" sldId="835"/>
            <ac:spMk id="43" creationId="{DCCBC49A-340B-2743-A7A1-DCD453C6A9E5}"/>
          </ac:spMkLst>
        </pc:spChg>
        <pc:spChg chg="add mod">
          <ac:chgData name="Gu, Wenqiang" userId="251612ec-f89a-4676-a250-49ffc40b1583" providerId="ADAL" clId="{FAD9343C-6CE4-9641-BE67-D61E70A8405E}" dt="2021-11-21T04:51:39.370" v="41646" actId="14100"/>
          <ac:spMkLst>
            <pc:docMk/>
            <pc:sldMk cId="3928309918" sldId="835"/>
            <ac:spMk id="44" creationId="{F134B18B-65B4-E74B-BE44-8D12221BEEF2}"/>
          </ac:spMkLst>
        </pc:spChg>
        <pc:spChg chg="mod">
          <ac:chgData name="Gu, Wenqiang" userId="251612ec-f89a-4676-a250-49ffc40b1583" providerId="ADAL" clId="{FAD9343C-6CE4-9641-BE67-D61E70A8405E}" dt="2021-11-20T15:47:20.994" v="19805" actId="1036"/>
          <ac:spMkLst>
            <pc:docMk/>
            <pc:sldMk cId="3928309918" sldId="835"/>
            <ac:spMk id="63" creationId="{BC101AC9-D285-4620-8FDB-330C74947F13}"/>
          </ac:spMkLst>
        </pc:spChg>
        <pc:spChg chg="mod">
          <ac:chgData name="Gu, Wenqiang" userId="251612ec-f89a-4676-a250-49ffc40b1583" providerId="ADAL" clId="{FAD9343C-6CE4-9641-BE67-D61E70A8405E}" dt="2021-11-20T15:47:20.994" v="19805" actId="1036"/>
          <ac:spMkLst>
            <pc:docMk/>
            <pc:sldMk cId="3928309918" sldId="835"/>
            <ac:spMk id="64" creationId="{16BE8726-BA20-4F81-9AB5-DA7578F5FACD}"/>
          </ac:spMkLst>
        </pc:spChg>
        <pc:spChg chg="mod">
          <ac:chgData name="Gu, Wenqiang" userId="251612ec-f89a-4676-a250-49ffc40b1583" providerId="ADAL" clId="{FAD9343C-6CE4-9641-BE67-D61E70A8405E}" dt="2021-11-20T15:47:20.994" v="19805" actId="1036"/>
          <ac:spMkLst>
            <pc:docMk/>
            <pc:sldMk cId="3928309918" sldId="835"/>
            <ac:spMk id="66" creationId="{F04266C0-1C98-4F40-BB9B-31E0BCCD6E8D}"/>
          </ac:spMkLst>
        </pc:spChg>
        <pc:spChg chg="mod">
          <ac:chgData name="Gu, Wenqiang" userId="251612ec-f89a-4676-a250-49ffc40b1583" providerId="ADAL" clId="{FAD9343C-6CE4-9641-BE67-D61E70A8405E}" dt="2021-11-20T15:47:20.994" v="19805" actId="1036"/>
          <ac:spMkLst>
            <pc:docMk/>
            <pc:sldMk cId="3928309918" sldId="835"/>
            <ac:spMk id="67" creationId="{53FEEDC4-9EB7-4E6C-8684-708BF8AE6172}"/>
          </ac:spMkLst>
        </pc:spChg>
        <pc:grpChg chg="mod">
          <ac:chgData name="Gu, Wenqiang" userId="251612ec-f89a-4676-a250-49ffc40b1583" providerId="ADAL" clId="{FAD9343C-6CE4-9641-BE67-D61E70A8405E}" dt="2021-11-20T15:47:20.994" v="19805" actId="1036"/>
          <ac:grpSpMkLst>
            <pc:docMk/>
            <pc:sldMk cId="3928309918" sldId="835"/>
            <ac:grpSpMk id="15" creationId="{873EABF3-4020-40D7-B54C-6A451B688E94}"/>
          </ac:grpSpMkLst>
        </pc:grpChg>
        <pc:grpChg chg="add mod">
          <ac:chgData name="Gu, Wenqiang" userId="251612ec-f89a-4676-a250-49ffc40b1583" providerId="ADAL" clId="{FAD9343C-6CE4-9641-BE67-D61E70A8405E}" dt="2021-11-20T15:54:32.145" v="19929" actId="1076"/>
          <ac:grpSpMkLst>
            <pc:docMk/>
            <pc:sldMk cId="3928309918" sldId="835"/>
            <ac:grpSpMk id="31" creationId="{E68EFC67-B602-0D40-942C-6FC6C9043B44}"/>
          </ac:grpSpMkLst>
        </pc:grpChg>
        <pc:grpChg chg="mod">
          <ac:chgData name="Gu, Wenqiang" userId="251612ec-f89a-4676-a250-49ffc40b1583" providerId="ADAL" clId="{FAD9343C-6CE4-9641-BE67-D61E70A8405E}" dt="2021-11-20T15:47:20.994" v="19805" actId="1036"/>
          <ac:grpSpMkLst>
            <pc:docMk/>
            <pc:sldMk cId="3928309918" sldId="835"/>
            <ac:grpSpMk id="65" creationId="{09DE5035-3392-4076-A384-D637277E3F54}"/>
          </ac:grpSpMkLst>
        </pc:grpChg>
        <pc:grpChg chg="mod">
          <ac:chgData name="Gu, Wenqiang" userId="251612ec-f89a-4676-a250-49ffc40b1583" providerId="ADAL" clId="{FAD9343C-6CE4-9641-BE67-D61E70A8405E}" dt="2021-11-20T15:47:20.994" v="19805" actId="1036"/>
          <ac:grpSpMkLst>
            <pc:docMk/>
            <pc:sldMk cId="3928309918" sldId="835"/>
            <ac:grpSpMk id="69" creationId="{2244F320-E808-4624-BD55-8A22A4CAB202}"/>
          </ac:grpSpMkLst>
        </pc:grpChg>
        <pc:picChg chg="mod">
          <ac:chgData name="Gu, Wenqiang" userId="251612ec-f89a-4676-a250-49ffc40b1583" providerId="ADAL" clId="{FAD9343C-6CE4-9641-BE67-D61E70A8405E}" dt="2021-11-20T15:47:20.994" v="19805" actId="1036"/>
          <ac:picMkLst>
            <pc:docMk/>
            <pc:sldMk cId="3928309918" sldId="835"/>
            <ac:picMk id="1028" creationId="{C216E747-59AB-4965-8484-6FF0F9271E8C}"/>
          </ac:picMkLst>
        </pc:picChg>
        <pc:picChg chg="mod">
          <ac:chgData name="Gu, Wenqiang" userId="251612ec-f89a-4676-a250-49ffc40b1583" providerId="ADAL" clId="{FAD9343C-6CE4-9641-BE67-D61E70A8405E}" dt="2021-11-20T15:47:20.994" v="19805" actId="1036"/>
          <ac:picMkLst>
            <pc:docMk/>
            <pc:sldMk cId="3928309918" sldId="835"/>
            <ac:picMk id="1030" creationId="{ECF9AD86-0DBC-4D77-8034-5601A01595A8}"/>
          </ac:picMkLst>
        </pc:picChg>
        <pc:cxnChg chg="mod">
          <ac:chgData name="Gu, Wenqiang" userId="251612ec-f89a-4676-a250-49ffc40b1583" providerId="ADAL" clId="{FAD9343C-6CE4-9641-BE67-D61E70A8405E}" dt="2021-11-20T15:47:20.994" v="19805" actId="1036"/>
          <ac:cxnSpMkLst>
            <pc:docMk/>
            <pc:sldMk cId="3928309918" sldId="835"/>
            <ac:cxnSpMk id="19" creationId="{E5E8CA01-D0F5-433F-A024-EA1DCE267A80}"/>
          </ac:cxnSpMkLst>
        </pc:cxnChg>
        <pc:cxnChg chg="mod">
          <ac:chgData name="Gu, Wenqiang" userId="251612ec-f89a-4676-a250-49ffc40b1583" providerId="ADAL" clId="{FAD9343C-6CE4-9641-BE67-D61E70A8405E}" dt="2021-11-20T15:47:20.994" v="19805" actId="1036"/>
          <ac:cxnSpMkLst>
            <pc:docMk/>
            <pc:sldMk cId="3928309918" sldId="835"/>
            <ac:cxnSpMk id="21" creationId="{B44378E2-E1CF-4D05-B387-1C51F4D91D93}"/>
          </ac:cxnSpMkLst>
        </pc:cxnChg>
        <pc:cxnChg chg="mod">
          <ac:chgData name="Gu, Wenqiang" userId="251612ec-f89a-4676-a250-49ffc40b1583" providerId="ADAL" clId="{FAD9343C-6CE4-9641-BE67-D61E70A8405E}" dt="2021-11-20T15:47:20.994" v="19805" actId="1036"/>
          <ac:cxnSpMkLst>
            <pc:docMk/>
            <pc:sldMk cId="3928309918" sldId="835"/>
            <ac:cxnSpMk id="22" creationId="{A0C15006-862C-4D6A-AA9F-4571D1DEF376}"/>
          </ac:cxnSpMkLst>
        </pc:cxnChg>
        <pc:cxnChg chg="mod">
          <ac:chgData name="Gu, Wenqiang" userId="251612ec-f89a-4676-a250-49ffc40b1583" providerId="ADAL" clId="{FAD9343C-6CE4-9641-BE67-D61E70A8405E}" dt="2021-11-20T15:47:20.994" v="19805" actId="1036"/>
          <ac:cxnSpMkLst>
            <pc:docMk/>
            <pc:sldMk cId="3928309918" sldId="835"/>
            <ac:cxnSpMk id="24" creationId="{E73A6458-F157-4F18-ADEA-FAC6EE579A63}"/>
          </ac:cxnSpMkLst>
        </pc:cxnChg>
        <pc:cxnChg chg="mod">
          <ac:chgData name="Gu, Wenqiang" userId="251612ec-f89a-4676-a250-49ffc40b1583" providerId="ADAL" clId="{FAD9343C-6CE4-9641-BE67-D61E70A8405E}" dt="2021-11-20T15:47:20.994" v="19805" actId="1036"/>
          <ac:cxnSpMkLst>
            <pc:docMk/>
            <pc:sldMk cId="3928309918" sldId="835"/>
            <ac:cxnSpMk id="25" creationId="{71D31E99-1715-44EA-BC24-0ADB17F1DD10}"/>
          </ac:cxnSpMkLst>
        </pc:cxnChg>
        <pc:cxnChg chg="mod">
          <ac:chgData name="Gu, Wenqiang" userId="251612ec-f89a-4676-a250-49ffc40b1583" providerId="ADAL" clId="{FAD9343C-6CE4-9641-BE67-D61E70A8405E}" dt="2021-11-20T15:47:20.994" v="19805" actId="1036"/>
          <ac:cxnSpMkLst>
            <pc:docMk/>
            <pc:sldMk cId="3928309918" sldId="835"/>
            <ac:cxnSpMk id="26" creationId="{C9836DE7-46BF-4C32-9947-0A597034A972}"/>
          </ac:cxnSpMkLst>
        </pc:cxnChg>
        <pc:cxnChg chg="mod">
          <ac:chgData name="Gu, Wenqiang" userId="251612ec-f89a-4676-a250-49ffc40b1583" providerId="ADAL" clId="{FAD9343C-6CE4-9641-BE67-D61E70A8405E}" dt="2021-11-20T15:47:20.994" v="19805" actId="1036"/>
          <ac:cxnSpMkLst>
            <pc:docMk/>
            <pc:sldMk cId="3928309918" sldId="835"/>
            <ac:cxnSpMk id="27" creationId="{71E5828F-1BF0-41CC-BE46-DC9F5B9AFAE8}"/>
          </ac:cxnSpMkLst>
        </pc:cxnChg>
      </pc:sldChg>
      <pc:sldChg chg="addSp modSp add del ord">
        <pc:chgData name="Gu, Wenqiang" userId="251612ec-f89a-4676-a250-49ffc40b1583" providerId="ADAL" clId="{FAD9343C-6CE4-9641-BE67-D61E70A8405E}" dt="2021-11-20T23:28:28.928" v="37530" actId="2696"/>
        <pc:sldMkLst>
          <pc:docMk/>
          <pc:sldMk cId="2466042639" sldId="836"/>
        </pc:sldMkLst>
        <pc:spChg chg="add mod">
          <ac:chgData name="Gu, Wenqiang" userId="251612ec-f89a-4676-a250-49ffc40b1583" providerId="ADAL" clId="{FAD9343C-6CE4-9641-BE67-D61E70A8405E}" dt="2021-11-20T19:37:04.191" v="21250"/>
          <ac:spMkLst>
            <pc:docMk/>
            <pc:sldMk cId="2466042639" sldId="836"/>
            <ac:spMk id="9" creationId="{9C1772AD-46F9-3E4A-A8B5-5A3A16F364A2}"/>
          </ac:spMkLst>
        </pc:spChg>
      </pc:sldChg>
      <pc:sldChg chg="addSp delSp modSp add del mod addAnim delAnim">
        <pc:chgData name="Gu, Wenqiang" userId="251612ec-f89a-4676-a250-49ffc40b1583" providerId="ADAL" clId="{FAD9343C-6CE4-9641-BE67-D61E70A8405E}" dt="2021-11-20T15:15:52.326" v="19405" actId="2696"/>
        <pc:sldMkLst>
          <pc:docMk/>
          <pc:sldMk cId="3192695990" sldId="836"/>
        </pc:sldMkLst>
        <pc:spChg chg="del">
          <ac:chgData name="Gu, Wenqiang" userId="251612ec-f89a-4676-a250-49ffc40b1583" providerId="ADAL" clId="{FAD9343C-6CE4-9641-BE67-D61E70A8405E}" dt="2021-11-20T15:04:16.550" v="19344" actId="478"/>
          <ac:spMkLst>
            <pc:docMk/>
            <pc:sldMk cId="3192695990" sldId="836"/>
            <ac:spMk id="2" creationId="{869BCFE5-626A-4ECA-A494-7FE4DF0B70E1}"/>
          </ac:spMkLst>
        </pc:spChg>
        <pc:spChg chg="del">
          <ac:chgData name="Gu, Wenqiang" userId="251612ec-f89a-4676-a250-49ffc40b1583" providerId="ADAL" clId="{FAD9343C-6CE4-9641-BE67-D61E70A8405E}" dt="2021-11-20T15:04:06.080" v="19336" actId="478"/>
          <ac:spMkLst>
            <pc:docMk/>
            <pc:sldMk cId="3192695990" sldId="836"/>
            <ac:spMk id="6" creationId="{A86B835A-E3A8-44B1-9D12-D18189B1B287}"/>
          </ac:spMkLst>
        </pc:spChg>
        <pc:spChg chg="add del mod">
          <ac:chgData name="Gu, Wenqiang" userId="251612ec-f89a-4676-a250-49ffc40b1583" providerId="ADAL" clId="{FAD9343C-6CE4-9641-BE67-D61E70A8405E}" dt="2021-11-20T15:04:07.725" v="19337" actId="478"/>
          <ac:spMkLst>
            <pc:docMk/>
            <pc:sldMk cId="3192695990" sldId="836"/>
            <ac:spMk id="7" creationId="{BA3927EC-0312-B445-AB3D-924F130FCA33}"/>
          </ac:spMkLst>
        </pc:spChg>
        <pc:spChg chg="del">
          <ac:chgData name="Gu, Wenqiang" userId="251612ec-f89a-4676-a250-49ffc40b1583" providerId="ADAL" clId="{FAD9343C-6CE4-9641-BE67-D61E70A8405E}" dt="2021-11-20T15:04:27.822" v="19353" actId="478"/>
          <ac:spMkLst>
            <pc:docMk/>
            <pc:sldMk cId="3192695990" sldId="836"/>
            <ac:spMk id="9" creationId="{DF6C8555-F299-4204-8F68-8A3711A94382}"/>
          </ac:spMkLst>
        </pc:spChg>
        <pc:spChg chg="add del mod">
          <ac:chgData name="Gu, Wenqiang" userId="251612ec-f89a-4676-a250-49ffc40b1583" providerId="ADAL" clId="{FAD9343C-6CE4-9641-BE67-D61E70A8405E}" dt="2021-11-20T15:04:20.817" v="19347" actId="478"/>
          <ac:spMkLst>
            <pc:docMk/>
            <pc:sldMk cId="3192695990" sldId="836"/>
            <ac:spMk id="10" creationId="{B11493FB-86DA-3C4E-9EF4-9D754A84B09C}"/>
          </ac:spMkLst>
        </pc:spChg>
        <pc:spChg chg="del">
          <ac:chgData name="Gu, Wenqiang" userId="251612ec-f89a-4676-a250-49ffc40b1583" providerId="ADAL" clId="{FAD9343C-6CE4-9641-BE67-D61E70A8405E}" dt="2021-11-20T15:04:10.096" v="19339" actId="478"/>
          <ac:spMkLst>
            <pc:docMk/>
            <pc:sldMk cId="3192695990" sldId="836"/>
            <ac:spMk id="15" creationId="{A768C835-FC1F-4F79-B826-F55BFD855CEC}"/>
          </ac:spMkLst>
        </pc:spChg>
        <pc:spChg chg="del">
          <ac:chgData name="Gu, Wenqiang" userId="251612ec-f89a-4676-a250-49ffc40b1583" providerId="ADAL" clId="{FAD9343C-6CE4-9641-BE67-D61E70A8405E}" dt="2021-11-20T15:04:09.068" v="19338" actId="478"/>
          <ac:spMkLst>
            <pc:docMk/>
            <pc:sldMk cId="3192695990" sldId="836"/>
            <ac:spMk id="17" creationId="{EFB3634F-048E-494A-B0D3-EC3F7D8F6A23}"/>
          </ac:spMkLst>
        </pc:spChg>
        <pc:picChg chg="mod">
          <ac:chgData name="Gu, Wenqiang" userId="251612ec-f89a-4676-a250-49ffc40b1583" providerId="ADAL" clId="{FAD9343C-6CE4-9641-BE67-D61E70A8405E}" dt="2021-11-20T15:04:24.189" v="19351" actId="1076"/>
          <ac:picMkLst>
            <pc:docMk/>
            <pc:sldMk cId="3192695990" sldId="836"/>
            <ac:picMk id="3" creationId="{BD62B961-B31B-478D-95DA-C6FBE15E950B}"/>
          </ac:picMkLst>
        </pc:picChg>
        <pc:picChg chg="mod">
          <ac:chgData name="Gu, Wenqiang" userId="251612ec-f89a-4676-a250-49ffc40b1583" providerId="ADAL" clId="{FAD9343C-6CE4-9641-BE67-D61E70A8405E}" dt="2021-11-20T15:04:25.187" v="19352" actId="1076"/>
          <ac:picMkLst>
            <pc:docMk/>
            <pc:sldMk cId="3192695990" sldId="836"/>
            <ac:picMk id="13" creationId="{0413BA06-AC18-42FB-894A-DA048F50724D}"/>
          </ac:picMkLst>
        </pc:picChg>
        <pc:picChg chg="add del mod">
          <ac:chgData name="Gu, Wenqiang" userId="251612ec-f89a-4676-a250-49ffc40b1583" providerId="ADAL" clId="{FAD9343C-6CE4-9641-BE67-D61E70A8405E}" dt="2021-11-20T15:04:21.499" v="19348" actId="1076"/>
          <ac:picMkLst>
            <pc:docMk/>
            <pc:sldMk cId="3192695990" sldId="836"/>
            <ac:picMk id="14" creationId="{C78E6964-DD0C-46DE-8F37-7508BC46FDA4}"/>
          </ac:picMkLst>
        </pc:picChg>
        <pc:picChg chg="mod">
          <ac:chgData name="Gu, Wenqiang" userId="251612ec-f89a-4676-a250-49ffc40b1583" providerId="ADAL" clId="{FAD9343C-6CE4-9641-BE67-D61E70A8405E}" dt="2021-11-20T15:04:23.558" v="19350" actId="14100"/>
          <ac:picMkLst>
            <pc:docMk/>
            <pc:sldMk cId="3192695990" sldId="836"/>
            <ac:picMk id="16" creationId="{775B06B3-7FA7-9946-A011-44FA1036E6F9}"/>
          </ac:picMkLst>
        </pc:picChg>
      </pc:sldChg>
      <pc:sldChg chg="addSp delSp modSp new mod modNotesTx">
        <pc:chgData name="Gu, Wenqiang" userId="251612ec-f89a-4676-a250-49ffc40b1583" providerId="ADAL" clId="{FAD9343C-6CE4-9641-BE67-D61E70A8405E}" dt="2021-11-22T03:13:50.737" v="57137" actId="20577"/>
        <pc:sldMkLst>
          <pc:docMk/>
          <pc:sldMk cId="1011124307" sldId="837"/>
        </pc:sldMkLst>
        <pc:spChg chg="mod">
          <ac:chgData name="Gu, Wenqiang" userId="251612ec-f89a-4676-a250-49ffc40b1583" providerId="ADAL" clId="{FAD9343C-6CE4-9641-BE67-D61E70A8405E}" dt="2021-11-20T18:02:18.426" v="20523"/>
          <ac:spMkLst>
            <pc:docMk/>
            <pc:sldMk cId="1011124307" sldId="837"/>
            <ac:spMk id="2" creationId="{D7E8CED1-0257-294D-89E9-F067FB4C25BA}"/>
          </ac:spMkLst>
        </pc:spChg>
        <pc:spChg chg="del">
          <ac:chgData name="Gu, Wenqiang" userId="251612ec-f89a-4676-a250-49ffc40b1583" providerId="ADAL" clId="{FAD9343C-6CE4-9641-BE67-D61E70A8405E}" dt="2021-11-20T18:02:04.716" v="20520" actId="478"/>
          <ac:spMkLst>
            <pc:docMk/>
            <pc:sldMk cId="1011124307" sldId="837"/>
            <ac:spMk id="3" creationId="{6B1167EE-E187-E445-A81B-2946C2DA6C8B}"/>
          </ac:spMkLst>
        </pc:spChg>
        <pc:spChg chg="add mod">
          <ac:chgData name="Gu, Wenqiang" userId="251612ec-f89a-4676-a250-49ffc40b1583" providerId="ADAL" clId="{FAD9343C-6CE4-9641-BE67-D61E70A8405E}" dt="2021-11-20T18:02:23.289" v="20524" actId="1076"/>
          <ac:spMkLst>
            <pc:docMk/>
            <pc:sldMk cId="1011124307" sldId="837"/>
            <ac:spMk id="5" creationId="{90F286D2-38CE-1E48-A07A-82424F05F414}"/>
          </ac:spMkLst>
        </pc:spChg>
        <pc:spChg chg="add del mod">
          <ac:chgData name="Gu, Wenqiang" userId="251612ec-f89a-4676-a250-49ffc40b1583" providerId="ADAL" clId="{FAD9343C-6CE4-9641-BE67-D61E70A8405E}" dt="2021-11-20T18:01:55.642" v="20517" actId="478"/>
          <ac:spMkLst>
            <pc:docMk/>
            <pc:sldMk cId="1011124307" sldId="837"/>
            <ac:spMk id="7" creationId="{5F81AF5F-BF0C-7546-8959-C0290137C442}"/>
          </ac:spMkLst>
        </pc:spChg>
        <pc:spChg chg="mod">
          <ac:chgData name="Gu, Wenqiang" userId="251612ec-f89a-4676-a250-49ffc40b1583" providerId="ADAL" clId="{FAD9343C-6CE4-9641-BE67-D61E70A8405E}" dt="2021-11-20T18:01:49.065" v="20516"/>
          <ac:spMkLst>
            <pc:docMk/>
            <pc:sldMk cId="1011124307" sldId="837"/>
            <ac:spMk id="9" creationId="{C3769693-2256-6544-A658-B5D6896F972B}"/>
          </ac:spMkLst>
        </pc:spChg>
        <pc:spChg chg="mod">
          <ac:chgData name="Gu, Wenqiang" userId="251612ec-f89a-4676-a250-49ffc40b1583" providerId="ADAL" clId="{FAD9343C-6CE4-9641-BE67-D61E70A8405E}" dt="2021-11-20T18:01:49.065" v="20516"/>
          <ac:spMkLst>
            <pc:docMk/>
            <pc:sldMk cId="1011124307" sldId="837"/>
            <ac:spMk id="10" creationId="{333D1741-9A2C-9C47-A3FF-BCB17DF76168}"/>
          </ac:spMkLst>
        </pc:spChg>
        <pc:spChg chg="mod">
          <ac:chgData name="Gu, Wenqiang" userId="251612ec-f89a-4676-a250-49ffc40b1583" providerId="ADAL" clId="{FAD9343C-6CE4-9641-BE67-D61E70A8405E}" dt="2021-11-20T18:01:49.065" v="20516"/>
          <ac:spMkLst>
            <pc:docMk/>
            <pc:sldMk cId="1011124307" sldId="837"/>
            <ac:spMk id="11" creationId="{101FC3B1-DC0D-E64E-9AF5-F3190797BDF5}"/>
          </ac:spMkLst>
        </pc:spChg>
        <pc:spChg chg="add mod">
          <ac:chgData name="Gu, Wenqiang" userId="251612ec-f89a-4676-a250-49ffc40b1583" providerId="ADAL" clId="{FAD9343C-6CE4-9641-BE67-D61E70A8405E}" dt="2021-11-20T19:37:04.191" v="21250"/>
          <ac:spMkLst>
            <pc:docMk/>
            <pc:sldMk cId="1011124307" sldId="837"/>
            <ac:spMk id="17" creationId="{6A204D86-08B9-4843-930A-9390D0B71F27}"/>
          </ac:spMkLst>
        </pc:spChg>
        <pc:grpChg chg="add mod">
          <ac:chgData name="Gu, Wenqiang" userId="251612ec-f89a-4676-a250-49ffc40b1583" providerId="ADAL" clId="{FAD9343C-6CE4-9641-BE67-D61E70A8405E}" dt="2021-11-20T18:02:08.637" v="20521" actId="1076"/>
          <ac:grpSpMkLst>
            <pc:docMk/>
            <pc:sldMk cId="1011124307" sldId="837"/>
            <ac:grpSpMk id="8" creationId="{FAE0FBA7-DC26-0D46-8C7E-7300DAC39AE1}"/>
          </ac:grpSpMkLst>
        </pc:grpChg>
        <pc:grpChg chg="mod">
          <ac:chgData name="Gu, Wenqiang" userId="251612ec-f89a-4676-a250-49ffc40b1583" providerId="ADAL" clId="{FAD9343C-6CE4-9641-BE67-D61E70A8405E}" dt="2021-11-20T18:01:49.065" v="20516"/>
          <ac:grpSpMkLst>
            <pc:docMk/>
            <pc:sldMk cId="1011124307" sldId="837"/>
            <ac:grpSpMk id="12" creationId="{42CC80D2-E3E0-E14E-8D7E-6C017D6E869A}"/>
          </ac:grpSpMkLst>
        </pc:grpChg>
        <pc:grpChg chg="mod">
          <ac:chgData name="Gu, Wenqiang" userId="251612ec-f89a-4676-a250-49ffc40b1583" providerId="ADAL" clId="{FAD9343C-6CE4-9641-BE67-D61E70A8405E}" dt="2021-11-20T18:01:49.065" v="20516"/>
          <ac:grpSpMkLst>
            <pc:docMk/>
            <pc:sldMk cId="1011124307" sldId="837"/>
            <ac:grpSpMk id="13" creationId="{172719E6-2A89-DB4A-BFFD-D74D0A1EACB0}"/>
          </ac:grpSpMkLst>
        </pc:grpChg>
        <pc:picChg chg="add mod">
          <ac:chgData name="Gu, Wenqiang" userId="251612ec-f89a-4676-a250-49ffc40b1583" providerId="ADAL" clId="{FAD9343C-6CE4-9641-BE67-D61E70A8405E}" dt="2021-11-20T18:17:14.153" v="20534" actId="1076"/>
          <ac:picMkLst>
            <pc:docMk/>
            <pc:sldMk cId="1011124307" sldId="837"/>
            <ac:picMk id="6" creationId="{647BA30D-C581-B640-B14B-C3D27BCE4739}"/>
          </ac:picMkLst>
        </pc:picChg>
        <pc:picChg chg="mod">
          <ac:chgData name="Gu, Wenqiang" userId="251612ec-f89a-4676-a250-49ffc40b1583" providerId="ADAL" clId="{FAD9343C-6CE4-9641-BE67-D61E70A8405E}" dt="2021-11-20T18:01:49.065" v="20516"/>
          <ac:picMkLst>
            <pc:docMk/>
            <pc:sldMk cId="1011124307" sldId="837"/>
            <ac:picMk id="14" creationId="{DD80C2C9-B89F-1E44-A270-6C395DA0A75D}"/>
          </ac:picMkLst>
        </pc:picChg>
        <pc:picChg chg="mod">
          <ac:chgData name="Gu, Wenqiang" userId="251612ec-f89a-4676-a250-49ffc40b1583" providerId="ADAL" clId="{FAD9343C-6CE4-9641-BE67-D61E70A8405E}" dt="2021-11-20T18:01:49.065" v="20516"/>
          <ac:picMkLst>
            <pc:docMk/>
            <pc:sldMk cId="1011124307" sldId="837"/>
            <ac:picMk id="15" creationId="{5D09073E-D126-B442-A691-F90BC5DC812E}"/>
          </ac:picMkLst>
        </pc:picChg>
        <pc:picChg chg="mod">
          <ac:chgData name="Gu, Wenqiang" userId="251612ec-f89a-4676-a250-49ffc40b1583" providerId="ADAL" clId="{FAD9343C-6CE4-9641-BE67-D61E70A8405E}" dt="2021-11-20T18:01:49.065" v="20516"/>
          <ac:picMkLst>
            <pc:docMk/>
            <pc:sldMk cId="1011124307" sldId="837"/>
            <ac:picMk id="16" creationId="{19672969-8946-EC43-B9D1-99FD07CC19CF}"/>
          </ac:picMkLst>
        </pc:picChg>
      </pc:sldChg>
      <pc:sldChg chg="addSp modSp new del mod">
        <pc:chgData name="Gu, Wenqiang" userId="251612ec-f89a-4676-a250-49ffc40b1583" providerId="ADAL" clId="{FAD9343C-6CE4-9641-BE67-D61E70A8405E}" dt="2021-11-22T02:17:10.270" v="56120" actId="2696"/>
        <pc:sldMkLst>
          <pc:docMk/>
          <pc:sldMk cId="2379641785" sldId="838"/>
        </pc:sldMkLst>
        <pc:spChg chg="add mod">
          <ac:chgData name="Gu, Wenqiang" userId="251612ec-f89a-4676-a250-49ffc40b1583" providerId="ADAL" clId="{FAD9343C-6CE4-9641-BE67-D61E70A8405E}" dt="2021-11-20T19:37:04.191" v="21250"/>
          <ac:spMkLst>
            <pc:docMk/>
            <pc:sldMk cId="2379641785" sldId="838"/>
            <ac:spMk id="6" creationId="{4ED62C0A-A626-AF4D-86EF-51B8BBAA4D58}"/>
          </ac:spMkLst>
        </pc:spChg>
        <pc:graphicFrameChg chg="add mod modGraphic">
          <ac:chgData name="Gu, Wenqiang" userId="251612ec-f89a-4676-a250-49ffc40b1583" providerId="ADAL" clId="{FAD9343C-6CE4-9641-BE67-D61E70A8405E}" dt="2021-11-20T19:19:54.510" v="21099" actId="14734"/>
          <ac:graphicFrameMkLst>
            <pc:docMk/>
            <pc:sldMk cId="2379641785" sldId="838"/>
            <ac:graphicFrameMk id="5" creationId="{8C893D58-28A6-6A48-9F15-84A185EB2CAB}"/>
          </ac:graphicFrameMkLst>
        </pc:graphicFrameChg>
      </pc:sldChg>
      <pc:sldChg chg="addSp delSp modSp new mod modAnim modNotesTx">
        <pc:chgData name="Gu, Wenqiang" userId="251612ec-f89a-4676-a250-49ffc40b1583" providerId="ADAL" clId="{FAD9343C-6CE4-9641-BE67-D61E70A8405E}" dt="2021-11-22T14:23:14.319" v="59928" actId="20577"/>
        <pc:sldMkLst>
          <pc:docMk/>
          <pc:sldMk cId="1552653531" sldId="839"/>
        </pc:sldMkLst>
        <pc:spChg chg="mod">
          <ac:chgData name="Gu, Wenqiang" userId="251612ec-f89a-4676-a250-49ffc40b1583" providerId="ADAL" clId="{FAD9343C-6CE4-9641-BE67-D61E70A8405E}" dt="2021-11-20T19:46:50.266" v="21302" actId="20577"/>
          <ac:spMkLst>
            <pc:docMk/>
            <pc:sldMk cId="1552653531" sldId="839"/>
            <ac:spMk id="2" creationId="{6A9A6BA9-44ED-C944-B18B-31DAFABBDEBB}"/>
          </ac:spMkLst>
        </pc:spChg>
        <pc:spChg chg="mod">
          <ac:chgData name="Gu, Wenqiang" userId="251612ec-f89a-4676-a250-49ffc40b1583" providerId="ADAL" clId="{FAD9343C-6CE4-9641-BE67-D61E70A8405E}" dt="2021-11-21T16:44:46.570" v="42217" actId="20577"/>
          <ac:spMkLst>
            <pc:docMk/>
            <pc:sldMk cId="1552653531" sldId="839"/>
            <ac:spMk id="3" creationId="{BDB15D5C-FEED-E842-8F39-C42FF5D38E8F}"/>
          </ac:spMkLst>
        </pc:spChg>
        <pc:spChg chg="add mod">
          <ac:chgData name="Gu, Wenqiang" userId="251612ec-f89a-4676-a250-49ffc40b1583" providerId="ADAL" clId="{FAD9343C-6CE4-9641-BE67-D61E70A8405E}" dt="2021-11-20T19:47:15.915" v="21305" actId="208"/>
          <ac:spMkLst>
            <pc:docMk/>
            <pc:sldMk cId="1552653531" sldId="839"/>
            <ac:spMk id="8" creationId="{A3654752-31FF-FB49-85B9-AE627C864295}"/>
          </ac:spMkLst>
        </pc:spChg>
        <pc:spChg chg="add mod">
          <ac:chgData name="Gu, Wenqiang" userId="251612ec-f89a-4676-a250-49ffc40b1583" providerId="ADAL" clId="{FAD9343C-6CE4-9641-BE67-D61E70A8405E}" dt="2021-11-21T16:44:52.614" v="42219" actId="14100"/>
          <ac:spMkLst>
            <pc:docMk/>
            <pc:sldMk cId="1552653531" sldId="839"/>
            <ac:spMk id="10" creationId="{E418D63E-88FE-3A4B-9995-FBEA53F29F2A}"/>
          </ac:spMkLst>
        </pc:spChg>
        <pc:spChg chg="add del mod">
          <ac:chgData name="Gu, Wenqiang" userId="251612ec-f89a-4676-a250-49ffc40b1583" providerId="ADAL" clId="{FAD9343C-6CE4-9641-BE67-D61E70A8405E}" dt="2021-11-21T13:53:04.490" v="42176" actId="478"/>
          <ac:spMkLst>
            <pc:docMk/>
            <pc:sldMk cId="1552653531" sldId="839"/>
            <ac:spMk id="12" creationId="{31EF01A8-2999-E84D-8232-DB8EC52F640A}"/>
          </ac:spMkLst>
        </pc:spChg>
        <pc:grpChg chg="add mod">
          <ac:chgData name="Gu, Wenqiang" userId="251612ec-f89a-4676-a250-49ffc40b1583" providerId="ADAL" clId="{FAD9343C-6CE4-9641-BE67-D61E70A8405E}" dt="2021-11-20T19:48:03.101" v="21311" actId="1037"/>
          <ac:grpSpMkLst>
            <pc:docMk/>
            <pc:sldMk cId="1552653531" sldId="839"/>
            <ac:grpSpMk id="9" creationId="{B20CA44F-882D-3A4C-951B-4DED2943835D}"/>
          </ac:grpSpMkLst>
        </pc:grpChg>
        <pc:picChg chg="add mod">
          <ac:chgData name="Gu, Wenqiang" userId="251612ec-f89a-4676-a250-49ffc40b1583" providerId="ADAL" clId="{FAD9343C-6CE4-9641-BE67-D61E70A8405E}" dt="2021-11-20T19:46:28.888" v="21271" actId="1076"/>
          <ac:picMkLst>
            <pc:docMk/>
            <pc:sldMk cId="1552653531" sldId="839"/>
            <ac:picMk id="6" creationId="{159BE09B-8EB0-1548-A9AF-1C2B2CE744C9}"/>
          </ac:picMkLst>
        </pc:picChg>
        <pc:picChg chg="add mod">
          <ac:chgData name="Gu, Wenqiang" userId="251612ec-f89a-4676-a250-49ffc40b1583" providerId="ADAL" clId="{FAD9343C-6CE4-9641-BE67-D61E70A8405E}" dt="2021-11-20T19:46:28.888" v="21271" actId="1076"/>
          <ac:picMkLst>
            <pc:docMk/>
            <pc:sldMk cId="1552653531" sldId="839"/>
            <ac:picMk id="7" creationId="{24FDE242-52C4-094D-86C2-5132C0CC54C7}"/>
          </ac:picMkLst>
        </pc:picChg>
        <pc:picChg chg="add mod">
          <ac:chgData name="Gu, Wenqiang" userId="251612ec-f89a-4676-a250-49ffc40b1583" providerId="ADAL" clId="{FAD9343C-6CE4-9641-BE67-D61E70A8405E}" dt="2021-11-20T19:59:02.642" v="21328" actId="1076"/>
          <ac:picMkLst>
            <pc:docMk/>
            <pc:sldMk cId="1552653531" sldId="839"/>
            <ac:picMk id="11" creationId="{6A58D0F4-7E56-E14C-9D19-B0E2335AE59E}"/>
          </ac:picMkLst>
        </pc:picChg>
      </pc:sldChg>
      <pc:sldChg chg="addSp new del">
        <pc:chgData name="Gu, Wenqiang" userId="251612ec-f89a-4676-a250-49ffc40b1583" providerId="ADAL" clId="{FAD9343C-6CE4-9641-BE67-D61E70A8405E}" dt="2021-11-22T02:16:49.635" v="56119" actId="2696"/>
        <pc:sldMkLst>
          <pc:docMk/>
          <pc:sldMk cId="3275664517" sldId="840"/>
        </pc:sldMkLst>
        <pc:picChg chg="add">
          <ac:chgData name="Gu, Wenqiang" userId="251612ec-f89a-4676-a250-49ffc40b1583" providerId="ADAL" clId="{FAD9343C-6CE4-9641-BE67-D61E70A8405E}" dt="2021-11-20T19:52:45.114" v="21315"/>
          <ac:picMkLst>
            <pc:docMk/>
            <pc:sldMk cId="3275664517" sldId="840"/>
            <ac:picMk id="6" creationId="{67BB8AA6-4136-5A46-BEED-B1DECB6ABB3F}"/>
          </ac:picMkLst>
        </pc:picChg>
      </pc:sldChg>
      <pc:sldChg chg="addSp new del">
        <pc:chgData name="Gu, Wenqiang" userId="251612ec-f89a-4676-a250-49ffc40b1583" providerId="ADAL" clId="{FAD9343C-6CE4-9641-BE67-D61E70A8405E}" dt="2021-11-22T03:22:10.427" v="58012" actId="2696"/>
        <pc:sldMkLst>
          <pc:docMk/>
          <pc:sldMk cId="2106979941" sldId="841"/>
        </pc:sldMkLst>
        <pc:picChg chg="add">
          <ac:chgData name="Gu, Wenqiang" userId="251612ec-f89a-4676-a250-49ffc40b1583" providerId="ADAL" clId="{FAD9343C-6CE4-9641-BE67-D61E70A8405E}" dt="2021-11-20T19:56:35.632" v="21317"/>
          <ac:picMkLst>
            <pc:docMk/>
            <pc:sldMk cId="2106979941" sldId="841"/>
            <ac:picMk id="6" creationId="{ACE4EAFD-3CFE-B249-9A65-979438E4040B}"/>
          </ac:picMkLst>
        </pc:picChg>
      </pc:sldChg>
      <pc:sldChg chg="modSp add mod modNotesTx">
        <pc:chgData name="Gu, Wenqiang" userId="251612ec-f89a-4676-a250-49ffc40b1583" providerId="ADAL" clId="{FAD9343C-6CE4-9641-BE67-D61E70A8405E}" dt="2021-11-22T05:31:48.978" v="59825" actId="20577"/>
        <pc:sldMkLst>
          <pc:docMk/>
          <pc:sldMk cId="2002026138" sldId="842"/>
        </pc:sldMkLst>
        <pc:spChg chg="mod">
          <ac:chgData name="Gu, Wenqiang" userId="251612ec-f89a-4676-a250-49ffc40b1583" providerId="ADAL" clId="{FAD9343C-6CE4-9641-BE67-D61E70A8405E}" dt="2021-11-21T04:22:11.649" v="41292" actId="255"/>
          <ac:spMkLst>
            <pc:docMk/>
            <pc:sldMk cId="2002026138" sldId="842"/>
            <ac:spMk id="7" creationId="{6BC873F5-3124-C448-B535-0D1016B79455}"/>
          </ac:spMkLst>
        </pc:spChg>
        <pc:spChg chg="mod">
          <ac:chgData name="Gu, Wenqiang" userId="251612ec-f89a-4676-a250-49ffc40b1583" providerId="ADAL" clId="{FAD9343C-6CE4-9641-BE67-D61E70A8405E}" dt="2021-11-22T03:06:10.879" v="56721" actId="1076"/>
          <ac:spMkLst>
            <pc:docMk/>
            <pc:sldMk cId="2002026138" sldId="842"/>
            <ac:spMk id="10" creationId="{324CBC10-260E-8749-BFF0-1120415D0704}"/>
          </ac:spMkLst>
        </pc:spChg>
        <pc:spChg chg="mod">
          <ac:chgData name="Gu, Wenqiang" userId="251612ec-f89a-4676-a250-49ffc40b1583" providerId="ADAL" clId="{FAD9343C-6CE4-9641-BE67-D61E70A8405E}" dt="2021-11-22T03:06:30.875" v="56726" actId="1076"/>
          <ac:spMkLst>
            <pc:docMk/>
            <pc:sldMk cId="2002026138" sldId="842"/>
            <ac:spMk id="19" creationId="{4AEF1524-0663-3C40-8A13-917A8D36E170}"/>
          </ac:spMkLst>
        </pc:spChg>
        <pc:spChg chg="mod">
          <ac:chgData name="Gu, Wenqiang" userId="251612ec-f89a-4676-a250-49ffc40b1583" providerId="ADAL" clId="{FAD9343C-6CE4-9641-BE67-D61E70A8405E}" dt="2021-11-22T03:06:19.331" v="56722" actId="1076"/>
          <ac:spMkLst>
            <pc:docMk/>
            <pc:sldMk cId="2002026138" sldId="842"/>
            <ac:spMk id="35" creationId="{C9F6B6C9-7C5B-884A-8704-B1DBF652A6A4}"/>
          </ac:spMkLst>
        </pc:spChg>
        <pc:cxnChg chg="mod">
          <ac:chgData name="Gu, Wenqiang" userId="251612ec-f89a-4676-a250-49ffc40b1583" providerId="ADAL" clId="{FAD9343C-6CE4-9641-BE67-D61E70A8405E}" dt="2021-11-22T02:53:06.199" v="56257" actId="1582"/>
          <ac:cxnSpMkLst>
            <pc:docMk/>
            <pc:sldMk cId="2002026138" sldId="842"/>
            <ac:cxnSpMk id="13" creationId="{EDAD3592-404A-A64F-B32E-A449C1800DE7}"/>
          </ac:cxnSpMkLst>
        </pc:cxnChg>
        <pc:cxnChg chg="mod">
          <ac:chgData name="Gu, Wenqiang" userId="251612ec-f89a-4676-a250-49ffc40b1583" providerId="ADAL" clId="{FAD9343C-6CE4-9641-BE67-D61E70A8405E}" dt="2021-11-22T02:53:06.199" v="56257" actId="1582"/>
          <ac:cxnSpMkLst>
            <pc:docMk/>
            <pc:sldMk cId="2002026138" sldId="842"/>
            <ac:cxnSpMk id="15" creationId="{5A36C4A2-934F-2349-B1BE-C23035F118B8}"/>
          </ac:cxnSpMkLst>
        </pc:cxnChg>
      </pc:sldChg>
      <pc:sldChg chg="addSp delSp modSp add mod modClrScheme chgLayout modNotesTx">
        <pc:chgData name="Gu, Wenqiang" userId="251612ec-f89a-4676-a250-49ffc40b1583" providerId="ADAL" clId="{FAD9343C-6CE4-9641-BE67-D61E70A8405E}" dt="2021-11-22T16:16:16.648" v="60024" actId="20577"/>
        <pc:sldMkLst>
          <pc:docMk/>
          <pc:sldMk cId="1177301582" sldId="843"/>
        </pc:sldMkLst>
        <pc:spChg chg="mod ord">
          <ac:chgData name="Gu, Wenqiang" userId="251612ec-f89a-4676-a250-49ffc40b1583" providerId="ADAL" clId="{FAD9343C-6CE4-9641-BE67-D61E70A8405E}" dt="2021-11-20T23:28:09.698" v="37527" actId="700"/>
          <ac:spMkLst>
            <pc:docMk/>
            <pc:sldMk cId="1177301582" sldId="843"/>
            <ac:spMk id="2" creationId="{78926688-7A13-2B45-B6C9-D832F043ACC1}"/>
          </ac:spMkLst>
        </pc:spChg>
        <pc:spChg chg="mod ord">
          <ac:chgData name="Gu, Wenqiang" userId="251612ec-f89a-4676-a250-49ffc40b1583" providerId="ADAL" clId="{FAD9343C-6CE4-9641-BE67-D61E70A8405E}" dt="2021-11-20T23:28:09.698" v="37527" actId="700"/>
          <ac:spMkLst>
            <pc:docMk/>
            <pc:sldMk cId="1177301582" sldId="843"/>
            <ac:spMk id="3" creationId="{02174DE3-1024-F54E-9FC8-86B4A319756F}"/>
          </ac:spMkLst>
        </pc:spChg>
        <pc:spChg chg="add del mod ord">
          <ac:chgData name="Gu, Wenqiang" userId="251612ec-f89a-4676-a250-49ffc40b1583" providerId="ADAL" clId="{FAD9343C-6CE4-9641-BE67-D61E70A8405E}" dt="2021-11-20T23:28:14.981" v="37528" actId="478"/>
          <ac:spMkLst>
            <pc:docMk/>
            <pc:sldMk cId="1177301582" sldId="843"/>
            <ac:spMk id="4" creationId="{0FB4F4E5-26B7-484C-A19F-7361697F5F9A}"/>
          </ac:spMkLst>
        </pc:spChg>
        <pc:spChg chg="del mod ord">
          <ac:chgData name="Gu, Wenqiang" userId="251612ec-f89a-4676-a250-49ffc40b1583" providerId="ADAL" clId="{FAD9343C-6CE4-9641-BE67-D61E70A8405E}" dt="2021-11-20T23:28:20.909" v="37529"/>
          <ac:spMkLst>
            <pc:docMk/>
            <pc:sldMk cId="1177301582" sldId="843"/>
            <ac:spMk id="26" creationId="{F748B1BD-ADF6-014F-B98A-5F2E7FA23539}"/>
          </ac:spMkLst>
        </pc:spChg>
        <pc:spChg chg="mod ord">
          <ac:chgData name="Gu, Wenqiang" userId="251612ec-f89a-4676-a250-49ffc40b1583" providerId="ADAL" clId="{FAD9343C-6CE4-9641-BE67-D61E70A8405E}" dt="2021-11-20T23:28:09.698" v="37527" actId="700"/>
          <ac:spMkLst>
            <pc:docMk/>
            <pc:sldMk cId="1177301582" sldId="843"/>
            <ac:spMk id="27" creationId="{8CF8426B-0ED6-6444-A80C-DD782FE5154A}"/>
          </ac:spMkLst>
        </pc:spChg>
      </pc:sldChg>
      <pc:sldChg chg="new del">
        <pc:chgData name="Gu, Wenqiang" userId="251612ec-f89a-4676-a250-49ffc40b1583" providerId="ADAL" clId="{FAD9343C-6CE4-9641-BE67-D61E70A8405E}" dt="2021-11-21T06:21:30.663" v="42028" actId="2696"/>
        <pc:sldMkLst>
          <pc:docMk/>
          <pc:sldMk cId="420929843" sldId="844"/>
        </pc:sldMkLst>
      </pc:sldChg>
      <pc:sldChg chg="modSp new del mod">
        <pc:chgData name="Gu, Wenqiang" userId="251612ec-f89a-4676-a250-49ffc40b1583" providerId="ADAL" clId="{FAD9343C-6CE4-9641-BE67-D61E70A8405E}" dt="2021-11-21T05:49:01.257" v="42013" actId="2696"/>
        <pc:sldMkLst>
          <pc:docMk/>
          <pc:sldMk cId="2154110873" sldId="844"/>
        </pc:sldMkLst>
        <pc:spChg chg="mod">
          <ac:chgData name="Gu, Wenqiang" userId="251612ec-f89a-4676-a250-49ffc40b1583" providerId="ADAL" clId="{FAD9343C-6CE4-9641-BE67-D61E70A8405E}" dt="2021-11-21T00:04:20.691" v="40705" actId="20577"/>
          <ac:spMkLst>
            <pc:docMk/>
            <pc:sldMk cId="2154110873" sldId="844"/>
            <ac:spMk id="2" creationId="{FA262190-C0B7-3A47-8D54-C3F85F9EE8D6}"/>
          </ac:spMkLst>
        </pc:spChg>
        <pc:spChg chg="mod">
          <ac:chgData name="Gu, Wenqiang" userId="251612ec-f89a-4676-a250-49ffc40b1583" providerId="ADAL" clId="{FAD9343C-6CE4-9641-BE67-D61E70A8405E}" dt="2021-11-21T00:04:21.769" v="40706" actId="1076"/>
          <ac:spMkLst>
            <pc:docMk/>
            <pc:sldMk cId="2154110873" sldId="844"/>
            <ac:spMk id="3" creationId="{28DED3F3-D6B0-F747-B871-D594B6818C99}"/>
          </ac:spMkLst>
        </pc:spChg>
      </pc:sldChg>
      <pc:sldChg chg="addSp modSp new mod modNotesTx">
        <pc:chgData name="Gu, Wenqiang" userId="251612ec-f89a-4676-a250-49ffc40b1583" providerId="ADAL" clId="{FAD9343C-6CE4-9641-BE67-D61E70A8405E}" dt="2021-11-22T14:30:29.270" v="59949" actId="20577"/>
        <pc:sldMkLst>
          <pc:docMk/>
          <pc:sldMk cId="1811234197" sldId="845"/>
        </pc:sldMkLst>
        <pc:spChg chg="mod">
          <ac:chgData name="Gu, Wenqiang" userId="251612ec-f89a-4676-a250-49ffc40b1583" providerId="ADAL" clId="{FAD9343C-6CE4-9641-BE67-D61E70A8405E}" dt="2021-11-21T06:25:37.825" v="42157" actId="20577"/>
          <ac:spMkLst>
            <pc:docMk/>
            <pc:sldMk cId="1811234197" sldId="845"/>
            <ac:spMk id="2" creationId="{1E1B4AE1-058E-2543-93BA-16DAB6F8BA6D}"/>
          </ac:spMkLst>
        </pc:spChg>
        <pc:spChg chg="add mod">
          <ac:chgData name="Gu, Wenqiang" userId="251612ec-f89a-4676-a250-49ffc40b1583" providerId="ADAL" clId="{FAD9343C-6CE4-9641-BE67-D61E70A8405E}" dt="2021-11-21T06:23:53.946" v="42093" actId="14100"/>
          <ac:spMkLst>
            <pc:docMk/>
            <pc:sldMk cId="1811234197" sldId="845"/>
            <ac:spMk id="9" creationId="{3BB56D29-E996-2C4E-A092-99A24792E20C}"/>
          </ac:spMkLst>
        </pc:spChg>
        <pc:spChg chg="add mod">
          <ac:chgData name="Gu, Wenqiang" userId="251612ec-f89a-4676-a250-49ffc40b1583" providerId="ADAL" clId="{FAD9343C-6CE4-9641-BE67-D61E70A8405E}" dt="2021-11-21T06:24:11.034" v="42104" actId="1076"/>
          <ac:spMkLst>
            <pc:docMk/>
            <pc:sldMk cId="1811234197" sldId="845"/>
            <ac:spMk id="10" creationId="{08B1AB2C-5B05-154E-8629-1B67AD6E5F60}"/>
          </ac:spMkLst>
        </pc:spChg>
        <pc:spChg chg="add mod">
          <ac:chgData name="Gu, Wenqiang" userId="251612ec-f89a-4676-a250-49ffc40b1583" providerId="ADAL" clId="{FAD9343C-6CE4-9641-BE67-D61E70A8405E}" dt="2021-11-21T06:24:36.994" v="42112" actId="1582"/>
          <ac:spMkLst>
            <pc:docMk/>
            <pc:sldMk cId="1811234197" sldId="845"/>
            <ac:spMk id="11" creationId="{64DB1ABA-F7E0-6940-9C45-AE62FEE7A276}"/>
          </ac:spMkLst>
        </pc:spChg>
        <pc:spChg chg="add mod">
          <ac:chgData name="Gu, Wenqiang" userId="251612ec-f89a-4676-a250-49ffc40b1583" providerId="ADAL" clId="{FAD9343C-6CE4-9641-BE67-D61E70A8405E}" dt="2021-11-21T06:24:30.639" v="42110" actId="1582"/>
          <ac:spMkLst>
            <pc:docMk/>
            <pc:sldMk cId="1811234197" sldId="845"/>
            <ac:spMk id="12" creationId="{B6AFC785-99E3-634E-AAF9-BC74815B6D30}"/>
          </ac:spMkLst>
        </pc:spChg>
        <pc:spChg chg="add mod">
          <ac:chgData name="Gu, Wenqiang" userId="251612ec-f89a-4676-a250-49ffc40b1583" providerId="ADAL" clId="{FAD9343C-6CE4-9641-BE67-D61E70A8405E}" dt="2021-11-21T06:26:41.166" v="42167" actId="1076"/>
          <ac:spMkLst>
            <pc:docMk/>
            <pc:sldMk cId="1811234197" sldId="845"/>
            <ac:spMk id="13" creationId="{018E1D28-6EC5-394F-87D7-468DB3B0F192}"/>
          </ac:spMkLst>
        </pc:spChg>
        <pc:picChg chg="add mod">
          <ac:chgData name="Gu, Wenqiang" userId="251612ec-f89a-4676-a250-49ffc40b1583" providerId="ADAL" clId="{FAD9343C-6CE4-9641-BE67-D61E70A8405E}" dt="2021-11-21T06:26:43.538" v="42169" actId="1076"/>
          <ac:picMkLst>
            <pc:docMk/>
            <pc:sldMk cId="1811234197" sldId="845"/>
            <ac:picMk id="6" creationId="{05EA3E2F-5871-0D4D-985C-4509753E93A9}"/>
          </ac:picMkLst>
        </pc:picChg>
        <pc:picChg chg="add mod">
          <ac:chgData name="Gu, Wenqiang" userId="251612ec-f89a-4676-a250-49ffc40b1583" providerId="ADAL" clId="{FAD9343C-6CE4-9641-BE67-D61E70A8405E}" dt="2021-11-21T06:26:44.365" v="42170" actId="1076"/>
          <ac:picMkLst>
            <pc:docMk/>
            <pc:sldMk cId="1811234197" sldId="845"/>
            <ac:picMk id="7" creationId="{D4B01DEE-B03E-854B-BFBF-19E15BCD302C}"/>
          </ac:picMkLst>
        </pc:picChg>
        <pc:picChg chg="add mod">
          <ac:chgData name="Gu, Wenqiang" userId="251612ec-f89a-4676-a250-49ffc40b1583" providerId="ADAL" clId="{FAD9343C-6CE4-9641-BE67-D61E70A8405E}" dt="2021-11-21T06:23:39.088" v="42065" actId="1076"/>
          <ac:picMkLst>
            <pc:docMk/>
            <pc:sldMk cId="1811234197" sldId="845"/>
            <ac:picMk id="8" creationId="{B9B0676C-8AD9-934E-83C6-751EB5FEFF3C}"/>
          </ac:picMkLst>
        </pc:picChg>
      </pc:sldChg>
      <pc:sldChg chg="modSp add del mod">
        <pc:chgData name="Gu, Wenqiang" userId="251612ec-f89a-4676-a250-49ffc40b1583" providerId="ADAL" clId="{FAD9343C-6CE4-9641-BE67-D61E70A8405E}" dt="2021-11-22T02:16:30.756" v="56118" actId="2696"/>
        <pc:sldMkLst>
          <pc:docMk/>
          <pc:sldMk cId="2608563787" sldId="846"/>
        </pc:sldMkLst>
        <pc:spChg chg="mod">
          <ac:chgData name="Gu, Wenqiang" userId="251612ec-f89a-4676-a250-49ffc40b1583" providerId="ADAL" clId="{FAD9343C-6CE4-9641-BE67-D61E70A8405E}" dt="2021-11-21T06:42:08.572" v="42175" actId="27636"/>
          <ac:spMkLst>
            <pc:docMk/>
            <pc:sldMk cId="2608563787" sldId="846"/>
            <ac:spMk id="2" creationId="{22A80134-9BDB-4E7E-9B42-9FFA537F4FD8}"/>
          </ac:spMkLst>
        </pc:spChg>
      </pc:sldChg>
      <pc:sldChg chg="addSp delSp modSp new mod modClrScheme delAnim modAnim chgLayout modNotesTx">
        <pc:chgData name="Gu, Wenqiang" userId="251612ec-f89a-4676-a250-49ffc40b1583" providerId="ADAL" clId="{FAD9343C-6CE4-9641-BE67-D61E70A8405E}" dt="2021-11-22T14:28:52.083" v="59943" actId="20577"/>
        <pc:sldMkLst>
          <pc:docMk/>
          <pc:sldMk cId="1574149467" sldId="847"/>
        </pc:sldMkLst>
        <pc:spChg chg="del mod ord">
          <ac:chgData name="Gu, Wenqiang" userId="251612ec-f89a-4676-a250-49ffc40b1583" providerId="ADAL" clId="{FAD9343C-6CE4-9641-BE67-D61E70A8405E}" dt="2021-11-21T16:39:43.258" v="42178" actId="700"/>
          <ac:spMkLst>
            <pc:docMk/>
            <pc:sldMk cId="1574149467" sldId="847"/>
            <ac:spMk id="2" creationId="{2D436542-F709-234F-AC03-01B7E76E5F96}"/>
          </ac:spMkLst>
        </pc:spChg>
        <pc:spChg chg="del mod ord">
          <ac:chgData name="Gu, Wenqiang" userId="251612ec-f89a-4676-a250-49ffc40b1583" providerId="ADAL" clId="{FAD9343C-6CE4-9641-BE67-D61E70A8405E}" dt="2021-11-21T16:39:43.258" v="42178" actId="700"/>
          <ac:spMkLst>
            <pc:docMk/>
            <pc:sldMk cId="1574149467" sldId="847"/>
            <ac:spMk id="3" creationId="{F969C638-79FE-474F-AFA0-0D160E79F9A4}"/>
          </ac:spMkLst>
        </pc:spChg>
        <pc:spChg chg="del">
          <ac:chgData name="Gu, Wenqiang" userId="251612ec-f89a-4676-a250-49ffc40b1583" providerId="ADAL" clId="{FAD9343C-6CE4-9641-BE67-D61E70A8405E}" dt="2021-11-21T16:39:43.258" v="42178" actId="700"/>
          <ac:spMkLst>
            <pc:docMk/>
            <pc:sldMk cId="1574149467" sldId="847"/>
            <ac:spMk id="4" creationId="{5285B4C1-E802-564E-9C7E-AD49B98D1C36}"/>
          </ac:spMkLst>
        </pc:spChg>
        <pc:spChg chg="mod ord">
          <ac:chgData name="Gu, Wenqiang" userId="251612ec-f89a-4676-a250-49ffc40b1583" providerId="ADAL" clId="{FAD9343C-6CE4-9641-BE67-D61E70A8405E}" dt="2021-11-21T16:39:43.258" v="42178" actId="700"/>
          <ac:spMkLst>
            <pc:docMk/>
            <pc:sldMk cId="1574149467" sldId="847"/>
            <ac:spMk id="5" creationId="{CD8D53FC-A1F8-D946-ACBF-402FDC57F4F7}"/>
          </ac:spMkLst>
        </pc:spChg>
        <pc:spChg chg="mod ord">
          <ac:chgData name="Gu, Wenqiang" userId="251612ec-f89a-4676-a250-49ffc40b1583" providerId="ADAL" clId="{FAD9343C-6CE4-9641-BE67-D61E70A8405E}" dt="2021-11-21T16:39:43.258" v="42178" actId="700"/>
          <ac:spMkLst>
            <pc:docMk/>
            <pc:sldMk cId="1574149467" sldId="847"/>
            <ac:spMk id="6" creationId="{B747D777-A4B7-F944-A49D-D78E311E004A}"/>
          </ac:spMkLst>
        </pc:spChg>
        <pc:spChg chg="add mod ord">
          <ac:chgData name="Gu, Wenqiang" userId="251612ec-f89a-4676-a250-49ffc40b1583" providerId="ADAL" clId="{FAD9343C-6CE4-9641-BE67-D61E70A8405E}" dt="2021-11-21T16:47:29.681" v="42272" actId="20577"/>
          <ac:spMkLst>
            <pc:docMk/>
            <pc:sldMk cId="1574149467" sldId="847"/>
            <ac:spMk id="7" creationId="{C4B2F167-089C-0641-AF06-729EC9C9BA07}"/>
          </ac:spMkLst>
        </pc:spChg>
        <pc:spChg chg="add mod ord">
          <ac:chgData name="Gu, Wenqiang" userId="251612ec-f89a-4676-a250-49ffc40b1583" providerId="ADAL" clId="{FAD9343C-6CE4-9641-BE67-D61E70A8405E}" dt="2021-11-21T19:15:27.920" v="45678" actId="20577"/>
          <ac:spMkLst>
            <pc:docMk/>
            <pc:sldMk cId="1574149467" sldId="847"/>
            <ac:spMk id="8" creationId="{EBFF5C71-34D6-1A4F-B0C8-F5482C6E4A5A}"/>
          </ac:spMkLst>
        </pc:spChg>
        <pc:spChg chg="add mod">
          <ac:chgData name="Gu, Wenqiang" userId="251612ec-f89a-4676-a250-49ffc40b1583" providerId="ADAL" clId="{FAD9343C-6CE4-9641-BE67-D61E70A8405E}" dt="2021-11-21T16:54:10.888" v="42579" actId="1076"/>
          <ac:spMkLst>
            <pc:docMk/>
            <pc:sldMk cId="1574149467" sldId="847"/>
            <ac:spMk id="11" creationId="{DE3706A7-B8A8-F24E-94D8-9A20D2EFF67E}"/>
          </ac:spMkLst>
        </pc:spChg>
        <pc:spChg chg="add mod">
          <ac:chgData name="Gu, Wenqiang" userId="251612ec-f89a-4676-a250-49ffc40b1583" providerId="ADAL" clId="{FAD9343C-6CE4-9641-BE67-D61E70A8405E}" dt="2021-11-21T16:52:10.333" v="42520" actId="1076"/>
          <ac:spMkLst>
            <pc:docMk/>
            <pc:sldMk cId="1574149467" sldId="847"/>
            <ac:spMk id="12" creationId="{705C2518-5F13-EE4C-9621-FAB2B229BE46}"/>
          </ac:spMkLst>
        </pc:spChg>
        <pc:spChg chg="add mod">
          <ac:chgData name="Gu, Wenqiang" userId="251612ec-f89a-4676-a250-49ffc40b1583" providerId="ADAL" clId="{FAD9343C-6CE4-9641-BE67-D61E70A8405E}" dt="2021-11-21T16:54:05.568" v="42578" actId="207"/>
          <ac:spMkLst>
            <pc:docMk/>
            <pc:sldMk cId="1574149467" sldId="847"/>
            <ac:spMk id="13" creationId="{3042DA9B-4682-3149-8997-4D056671F133}"/>
          </ac:spMkLst>
        </pc:spChg>
        <pc:spChg chg="add del mod">
          <ac:chgData name="Gu, Wenqiang" userId="251612ec-f89a-4676-a250-49ffc40b1583" providerId="ADAL" clId="{FAD9343C-6CE4-9641-BE67-D61E70A8405E}" dt="2021-11-21T16:59:42.194" v="42666" actId="478"/>
          <ac:spMkLst>
            <pc:docMk/>
            <pc:sldMk cId="1574149467" sldId="847"/>
            <ac:spMk id="14" creationId="{C78110DD-7B33-2946-9129-D0962970E53C}"/>
          </ac:spMkLst>
        </pc:spChg>
        <pc:spChg chg="add mod">
          <ac:chgData name="Gu, Wenqiang" userId="251612ec-f89a-4676-a250-49ffc40b1583" providerId="ADAL" clId="{FAD9343C-6CE4-9641-BE67-D61E70A8405E}" dt="2021-11-21T17:02:19.179" v="42688" actId="1076"/>
          <ac:spMkLst>
            <pc:docMk/>
            <pc:sldMk cId="1574149467" sldId="847"/>
            <ac:spMk id="15" creationId="{5BFF028F-EB1A-E241-A41F-94A5C0FDA058}"/>
          </ac:spMkLst>
        </pc:spChg>
        <pc:spChg chg="add mod topLvl">
          <ac:chgData name="Gu, Wenqiang" userId="251612ec-f89a-4676-a250-49ffc40b1583" providerId="ADAL" clId="{FAD9343C-6CE4-9641-BE67-D61E70A8405E}" dt="2021-11-21T17:17:10.282" v="42855" actId="20577"/>
          <ac:spMkLst>
            <pc:docMk/>
            <pc:sldMk cId="1574149467" sldId="847"/>
            <ac:spMk id="16" creationId="{BF7177FA-F8BE-E246-B436-28E5819D7377}"/>
          </ac:spMkLst>
        </pc:spChg>
        <pc:spChg chg="add mod">
          <ac:chgData name="Gu, Wenqiang" userId="251612ec-f89a-4676-a250-49ffc40b1583" providerId="ADAL" clId="{FAD9343C-6CE4-9641-BE67-D61E70A8405E}" dt="2021-11-21T17:18:24.405" v="42892" actId="20577"/>
          <ac:spMkLst>
            <pc:docMk/>
            <pc:sldMk cId="1574149467" sldId="847"/>
            <ac:spMk id="28" creationId="{2CB893D4-39AA-7543-9EE2-0A5BFC22FF26}"/>
          </ac:spMkLst>
        </pc:spChg>
        <pc:spChg chg="add mod">
          <ac:chgData name="Gu, Wenqiang" userId="251612ec-f89a-4676-a250-49ffc40b1583" providerId="ADAL" clId="{FAD9343C-6CE4-9641-BE67-D61E70A8405E}" dt="2021-11-21T17:25:28.807" v="43108" actId="20577"/>
          <ac:spMkLst>
            <pc:docMk/>
            <pc:sldMk cId="1574149467" sldId="847"/>
            <ac:spMk id="30" creationId="{5B232CF1-C81D-C647-8177-A4275EB05429}"/>
          </ac:spMkLst>
        </pc:spChg>
        <pc:spChg chg="mod">
          <ac:chgData name="Gu, Wenqiang" userId="251612ec-f89a-4676-a250-49ffc40b1583" providerId="ADAL" clId="{FAD9343C-6CE4-9641-BE67-D61E70A8405E}" dt="2021-11-22T03:16:55.445" v="57309" actId="20577"/>
          <ac:spMkLst>
            <pc:docMk/>
            <pc:sldMk cId="1574149467" sldId="847"/>
            <ac:spMk id="34" creationId="{CA6A4016-B608-8A4D-8634-FCB4A763D01A}"/>
          </ac:spMkLst>
        </pc:spChg>
        <pc:spChg chg="mod">
          <ac:chgData name="Gu, Wenqiang" userId="251612ec-f89a-4676-a250-49ffc40b1583" providerId="ADAL" clId="{FAD9343C-6CE4-9641-BE67-D61E70A8405E}" dt="2021-11-21T17:36:30.654" v="43485" actId="20577"/>
          <ac:spMkLst>
            <pc:docMk/>
            <pc:sldMk cId="1574149467" sldId="847"/>
            <ac:spMk id="35" creationId="{A192B86A-9A92-ED40-96C9-55EF96788FAB}"/>
          </ac:spMkLst>
        </pc:spChg>
        <pc:grpChg chg="add del mod">
          <ac:chgData name="Gu, Wenqiang" userId="251612ec-f89a-4676-a250-49ffc40b1583" providerId="ADAL" clId="{FAD9343C-6CE4-9641-BE67-D61E70A8405E}" dt="2021-11-21T17:16:23.527" v="42826" actId="165"/>
          <ac:grpSpMkLst>
            <pc:docMk/>
            <pc:sldMk cId="1574149467" sldId="847"/>
            <ac:grpSpMk id="24" creationId="{A4CE36F9-0999-BC4F-A276-3B5077248FB7}"/>
          </ac:grpSpMkLst>
        </pc:grpChg>
        <pc:grpChg chg="add mod">
          <ac:chgData name="Gu, Wenqiang" userId="251612ec-f89a-4676-a250-49ffc40b1583" providerId="ADAL" clId="{FAD9343C-6CE4-9641-BE67-D61E70A8405E}" dt="2021-11-21T17:17:55.350" v="42870" actId="1076"/>
          <ac:grpSpMkLst>
            <pc:docMk/>
            <pc:sldMk cId="1574149467" sldId="847"/>
            <ac:grpSpMk id="27" creationId="{9242C401-AD93-104E-8311-AA087DE68349}"/>
          </ac:grpSpMkLst>
        </pc:grpChg>
        <pc:grpChg chg="add mod">
          <ac:chgData name="Gu, Wenqiang" userId="251612ec-f89a-4676-a250-49ffc40b1583" providerId="ADAL" clId="{FAD9343C-6CE4-9641-BE67-D61E70A8405E}" dt="2021-11-21T17:26:01.821" v="43112" actId="1076"/>
          <ac:grpSpMkLst>
            <pc:docMk/>
            <pc:sldMk cId="1574149467" sldId="847"/>
            <ac:grpSpMk id="29" creationId="{1163A1B3-1C4A-7040-B65B-69283567A794}"/>
          </ac:grpSpMkLst>
        </pc:grpChg>
        <pc:grpChg chg="add mod">
          <ac:chgData name="Gu, Wenqiang" userId="251612ec-f89a-4676-a250-49ffc40b1583" providerId="ADAL" clId="{FAD9343C-6CE4-9641-BE67-D61E70A8405E}" dt="2021-11-21T17:35:34.975" v="43474" actId="1076"/>
          <ac:grpSpMkLst>
            <pc:docMk/>
            <pc:sldMk cId="1574149467" sldId="847"/>
            <ac:grpSpMk id="31" creationId="{E5BB2550-FF79-A04B-8DA3-8D8259E56937}"/>
          </ac:grpSpMkLst>
        </pc:grpChg>
        <pc:grpChg chg="add mod">
          <ac:chgData name="Gu, Wenqiang" userId="251612ec-f89a-4676-a250-49ffc40b1583" providerId="ADAL" clId="{FAD9343C-6CE4-9641-BE67-D61E70A8405E}" dt="2021-11-21T17:36:30.654" v="43485" actId="20577"/>
          <ac:grpSpMkLst>
            <pc:docMk/>
            <pc:sldMk cId="1574149467" sldId="847"/>
            <ac:grpSpMk id="32" creationId="{4C80CD62-63C9-BF4E-9F7E-A1A354D2FCC1}"/>
          </ac:grpSpMkLst>
        </pc:grpChg>
        <pc:grpChg chg="add mod">
          <ac:chgData name="Gu, Wenqiang" userId="251612ec-f89a-4676-a250-49ffc40b1583" providerId="ADAL" clId="{FAD9343C-6CE4-9641-BE67-D61E70A8405E}" dt="2021-11-21T17:36:30.654" v="43485" actId="20577"/>
          <ac:grpSpMkLst>
            <pc:docMk/>
            <pc:sldMk cId="1574149467" sldId="847"/>
            <ac:grpSpMk id="38" creationId="{C00E2D8D-DA2B-954A-A43E-E66BE2BDB486}"/>
          </ac:grpSpMkLst>
        </pc:grpChg>
        <pc:picChg chg="add mod topLvl modCrop">
          <ac:chgData name="Gu, Wenqiang" userId="251612ec-f89a-4676-a250-49ffc40b1583" providerId="ADAL" clId="{FAD9343C-6CE4-9641-BE67-D61E70A8405E}" dt="2021-11-21T17:17:10.282" v="42855" actId="20577"/>
          <ac:picMkLst>
            <pc:docMk/>
            <pc:sldMk cId="1574149467" sldId="847"/>
            <ac:picMk id="9" creationId="{8C5929A7-84BC-344B-95BB-2D5F9CEB2259}"/>
          </ac:picMkLst>
        </pc:picChg>
        <pc:picChg chg="add mod">
          <ac:chgData name="Gu, Wenqiang" userId="251612ec-f89a-4676-a250-49ffc40b1583" providerId="ADAL" clId="{FAD9343C-6CE4-9641-BE67-D61E70A8405E}" dt="2021-11-21T16:51:54.983" v="42518" actId="1076"/>
          <ac:picMkLst>
            <pc:docMk/>
            <pc:sldMk cId="1574149467" sldId="847"/>
            <ac:picMk id="10" creationId="{CB3C0EC7-C92B-3C40-BC03-13F08F01260A}"/>
          </ac:picMkLst>
        </pc:picChg>
        <pc:picChg chg="add mod modCrop">
          <ac:chgData name="Gu, Wenqiang" userId="251612ec-f89a-4676-a250-49ffc40b1583" providerId="ADAL" clId="{FAD9343C-6CE4-9641-BE67-D61E70A8405E}" dt="2021-11-21T17:02:19.179" v="42688" actId="1076"/>
          <ac:picMkLst>
            <pc:docMk/>
            <pc:sldMk cId="1574149467" sldId="847"/>
            <ac:picMk id="17" creationId="{51A0F2DC-3C14-AE49-9600-EC2B93C7060A}"/>
          </ac:picMkLst>
        </pc:picChg>
        <pc:picChg chg="mod">
          <ac:chgData name="Gu, Wenqiang" userId="251612ec-f89a-4676-a250-49ffc40b1583" providerId="ADAL" clId="{FAD9343C-6CE4-9641-BE67-D61E70A8405E}" dt="2021-11-21T17:36:30.654" v="43485" actId="20577"/>
          <ac:picMkLst>
            <pc:docMk/>
            <pc:sldMk cId="1574149467" sldId="847"/>
            <ac:picMk id="33" creationId="{85915EDE-A265-454B-9183-F6A655788F01}"/>
          </ac:picMkLst>
        </pc:picChg>
        <pc:cxnChg chg="add mod topLvl">
          <ac:chgData name="Gu, Wenqiang" userId="251612ec-f89a-4676-a250-49ffc40b1583" providerId="ADAL" clId="{FAD9343C-6CE4-9641-BE67-D61E70A8405E}" dt="2021-11-21T17:17:10.282" v="42855" actId="20577"/>
          <ac:cxnSpMkLst>
            <pc:docMk/>
            <pc:sldMk cId="1574149467" sldId="847"/>
            <ac:cxnSpMk id="19" creationId="{0F15C9F6-DE47-6047-96A1-2F1793FB89CC}"/>
          </ac:cxnSpMkLst>
        </pc:cxnChg>
        <pc:cxnChg chg="add">
          <ac:chgData name="Gu, Wenqiang" userId="251612ec-f89a-4676-a250-49ffc40b1583" providerId="ADAL" clId="{FAD9343C-6CE4-9641-BE67-D61E70A8405E}" dt="2021-11-21T17:02:29.346" v="42689" actId="11529"/>
          <ac:cxnSpMkLst>
            <pc:docMk/>
            <pc:sldMk cId="1574149467" sldId="847"/>
            <ac:cxnSpMk id="26" creationId="{F4A320BA-2E4F-274A-8960-D2E8AF75F1FB}"/>
          </ac:cxnSpMkLst>
        </pc:cxnChg>
        <pc:cxnChg chg="add mod">
          <ac:chgData name="Gu, Wenqiang" userId="251612ec-f89a-4676-a250-49ffc40b1583" providerId="ADAL" clId="{FAD9343C-6CE4-9641-BE67-D61E70A8405E}" dt="2021-11-21T17:36:30.654" v="43485" actId="20577"/>
          <ac:cxnSpMkLst>
            <pc:docMk/>
            <pc:sldMk cId="1574149467" sldId="847"/>
            <ac:cxnSpMk id="37" creationId="{710FEDC2-3A37-FC4E-8E2F-2A3EAB4EF4D7}"/>
          </ac:cxnSpMkLst>
        </pc:cxnChg>
      </pc:sldChg>
      <pc:sldChg chg="new del">
        <pc:chgData name="Gu, Wenqiang" userId="251612ec-f89a-4676-a250-49ffc40b1583" providerId="ADAL" clId="{FAD9343C-6CE4-9641-BE67-D61E70A8405E}" dt="2021-11-22T04:10:10.349" v="59558" actId="2696"/>
        <pc:sldMkLst>
          <pc:docMk/>
          <pc:sldMk cId="841738132" sldId="848"/>
        </pc:sldMkLst>
      </pc:sldChg>
      <pc:sldChg chg="addSp delSp modSp new del mod modClrScheme chgLayout">
        <pc:chgData name="Gu, Wenqiang" userId="251612ec-f89a-4676-a250-49ffc40b1583" providerId="ADAL" clId="{FAD9343C-6CE4-9641-BE67-D61E70A8405E}" dt="2021-11-21T17:36:36.571" v="43489" actId="2696"/>
        <pc:sldMkLst>
          <pc:docMk/>
          <pc:sldMk cId="3113189221" sldId="848"/>
        </pc:sldMkLst>
        <pc:spChg chg="del">
          <ac:chgData name="Gu, Wenqiang" userId="251612ec-f89a-4676-a250-49ffc40b1583" providerId="ADAL" clId="{FAD9343C-6CE4-9641-BE67-D61E70A8405E}" dt="2021-11-21T17:26:39.971" v="43114" actId="700"/>
          <ac:spMkLst>
            <pc:docMk/>
            <pc:sldMk cId="3113189221" sldId="848"/>
            <ac:spMk id="2" creationId="{DD82692F-15C0-AB4D-8C47-7B94A965E3C4}"/>
          </ac:spMkLst>
        </pc:spChg>
        <pc:spChg chg="del">
          <ac:chgData name="Gu, Wenqiang" userId="251612ec-f89a-4676-a250-49ffc40b1583" providerId="ADAL" clId="{FAD9343C-6CE4-9641-BE67-D61E70A8405E}" dt="2021-11-21T17:26:39.971" v="43114" actId="700"/>
          <ac:spMkLst>
            <pc:docMk/>
            <pc:sldMk cId="3113189221" sldId="848"/>
            <ac:spMk id="3" creationId="{9824F200-B163-8148-A931-71A55E9E2E50}"/>
          </ac:spMkLst>
        </pc:spChg>
        <pc:spChg chg="mod ord">
          <ac:chgData name="Gu, Wenqiang" userId="251612ec-f89a-4676-a250-49ffc40b1583" providerId="ADAL" clId="{FAD9343C-6CE4-9641-BE67-D61E70A8405E}" dt="2021-11-21T17:26:39.971" v="43114" actId="700"/>
          <ac:spMkLst>
            <pc:docMk/>
            <pc:sldMk cId="3113189221" sldId="848"/>
            <ac:spMk id="4" creationId="{D299C80B-E5E7-0144-BF03-839D76D4FF67}"/>
          </ac:spMkLst>
        </pc:spChg>
        <pc:spChg chg="mod ord">
          <ac:chgData name="Gu, Wenqiang" userId="251612ec-f89a-4676-a250-49ffc40b1583" providerId="ADAL" clId="{FAD9343C-6CE4-9641-BE67-D61E70A8405E}" dt="2021-11-21T17:26:39.971" v="43114" actId="700"/>
          <ac:spMkLst>
            <pc:docMk/>
            <pc:sldMk cId="3113189221" sldId="848"/>
            <ac:spMk id="5" creationId="{0EDC03AE-C262-9948-9ED6-39BDDAF1235E}"/>
          </ac:spMkLst>
        </pc:spChg>
        <pc:spChg chg="add mod">
          <ac:chgData name="Gu, Wenqiang" userId="251612ec-f89a-4676-a250-49ffc40b1583" providerId="ADAL" clId="{FAD9343C-6CE4-9641-BE67-D61E70A8405E}" dt="2021-11-21T17:29:59.437" v="43196" actId="208"/>
          <ac:spMkLst>
            <pc:docMk/>
            <pc:sldMk cId="3113189221" sldId="848"/>
            <ac:spMk id="7" creationId="{15265414-2E40-2E40-B959-8E923F65E264}"/>
          </ac:spMkLst>
        </pc:spChg>
        <pc:spChg chg="add mod">
          <ac:chgData name="Gu, Wenqiang" userId="251612ec-f89a-4676-a250-49ffc40b1583" providerId="ADAL" clId="{FAD9343C-6CE4-9641-BE67-D61E70A8405E}" dt="2021-11-21T17:34:22.133" v="43455" actId="1076"/>
          <ac:spMkLst>
            <pc:docMk/>
            <pc:sldMk cId="3113189221" sldId="848"/>
            <ac:spMk id="8" creationId="{C8CEE97C-C1E2-014A-9A9B-3CF45AF8F625}"/>
          </ac:spMkLst>
        </pc:spChg>
        <pc:grpChg chg="add">
          <ac:chgData name="Gu, Wenqiang" userId="251612ec-f89a-4676-a250-49ffc40b1583" providerId="ADAL" clId="{FAD9343C-6CE4-9641-BE67-D61E70A8405E}" dt="2021-11-21T17:34:26.777" v="43456" actId="164"/>
          <ac:grpSpMkLst>
            <pc:docMk/>
            <pc:sldMk cId="3113189221" sldId="848"/>
            <ac:grpSpMk id="9" creationId="{EF7DBC95-3337-1141-806F-EF8C6B19D7E9}"/>
          </ac:grpSpMkLst>
        </pc:grpChg>
        <pc:picChg chg="add mod">
          <ac:chgData name="Gu, Wenqiang" userId="251612ec-f89a-4676-a250-49ffc40b1583" providerId="ADAL" clId="{FAD9343C-6CE4-9641-BE67-D61E70A8405E}" dt="2021-11-21T17:29:02.376" v="43117" actId="1076"/>
          <ac:picMkLst>
            <pc:docMk/>
            <pc:sldMk cId="3113189221" sldId="848"/>
            <ac:picMk id="6" creationId="{C9B08A4A-A8DD-C648-B556-661745468D5A}"/>
          </ac:picMkLst>
        </pc:picChg>
      </pc:sldChg>
      <pc:sldMasterChg chg="modSldLayout">
        <pc:chgData name="Gu, Wenqiang" userId="251612ec-f89a-4676-a250-49ffc40b1583" providerId="ADAL" clId="{FAD9343C-6CE4-9641-BE67-D61E70A8405E}" dt="2021-11-20T14:48:43.347" v="19287" actId="113"/>
        <pc:sldMasterMkLst>
          <pc:docMk/>
          <pc:sldMasterMk cId="633055341" sldId="2147483648"/>
        </pc:sldMasterMkLst>
        <pc:sldLayoutChg chg="delSp modSp mod">
          <pc:chgData name="Gu, Wenqiang" userId="251612ec-f89a-4676-a250-49ffc40b1583" providerId="ADAL" clId="{FAD9343C-6CE4-9641-BE67-D61E70A8405E}" dt="2021-11-20T14:48:43.347" v="19287" actId="113"/>
          <pc:sldLayoutMkLst>
            <pc:docMk/>
            <pc:sldMasterMk cId="633055341" sldId="2147483648"/>
            <pc:sldLayoutMk cId="2690604871" sldId="2147483650"/>
          </pc:sldLayoutMkLst>
          <pc:spChg chg="mod">
            <ac:chgData name="Gu, Wenqiang" userId="251612ec-f89a-4676-a250-49ffc40b1583" providerId="ADAL" clId="{FAD9343C-6CE4-9641-BE67-D61E70A8405E}" dt="2021-11-20T14:48:43.347" v="19287" actId="113"/>
            <ac:spMkLst>
              <pc:docMk/>
              <pc:sldMasterMk cId="633055341" sldId="2147483648"/>
              <pc:sldLayoutMk cId="2690604871" sldId="2147483650"/>
              <ac:spMk id="2" creationId="{EFD5531F-52AF-FF44-B944-01BACDA305AA}"/>
            </ac:spMkLst>
          </pc:spChg>
          <pc:spChg chg="mod">
            <ac:chgData name="Gu, Wenqiang" userId="251612ec-f89a-4676-a250-49ffc40b1583" providerId="ADAL" clId="{FAD9343C-6CE4-9641-BE67-D61E70A8405E}" dt="2021-11-20T05:28:30.845" v="17965" actId="207"/>
            <ac:spMkLst>
              <pc:docMk/>
              <pc:sldMasterMk cId="633055341" sldId="2147483648"/>
              <pc:sldLayoutMk cId="2690604871" sldId="2147483650"/>
              <ac:spMk id="4" creationId="{504013D2-86F2-B749-9EFC-1511C1315874}"/>
            </ac:spMkLst>
          </pc:spChg>
          <pc:spChg chg="mod">
            <ac:chgData name="Gu, Wenqiang" userId="251612ec-f89a-4676-a250-49ffc40b1583" providerId="ADAL" clId="{FAD9343C-6CE4-9641-BE67-D61E70A8405E}" dt="2021-11-20T05:28:32.758" v="17966" actId="207"/>
            <ac:spMkLst>
              <pc:docMk/>
              <pc:sldMasterMk cId="633055341" sldId="2147483648"/>
              <pc:sldLayoutMk cId="2690604871" sldId="2147483650"/>
              <ac:spMk id="5" creationId="{902C4D8E-AB04-894E-BD04-3BA6DF1B53D9}"/>
            </ac:spMkLst>
          </pc:spChg>
          <pc:spChg chg="mod">
            <ac:chgData name="Gu, Wenqiang" userId="251612ec-f89a-4676-a250-49ffc40b1583" providerId="ADAL" clId="{FAD9343C-6CE4-9641-BE67-D61E70A8405E}" dt="2021-11-20T05:28:34.795" v="17967" actId="207"/>
            <ac:spMkLst>
              <pc:docMk/>
              <pc:sldMasterMk cId="633055341" sldId="2147483648"/>
              <pc:sldLayoutMk cId="2690604871" sldId="2147483650"/>
              <ac:spMk id="6" creationId="{D024D9B5-57A9-D149-8C79-AE2D548F258E}"/>
            </ac:spMkLst>
          </pc:spChg>
          <pc:spChg chg="del mod">
            <ac:chgData name="Gu, Wenqiang" userId="251612ec-f89a-4676-a250-49ffc40b1583" providerId="ADAL" clId="{FAD9343C-6CE4-9641-BE67-D61E70A8405E}" dt="2021-11-20T05:28:20.278" v="17962" actId="478"/>
            <ac:spMkLst>
              <pc:docMk/>
              <pc:sldMasterMk cId="633055341" sldId="2147483648"/>
              <pc:sldLayoutMk cId="2690604871" sldId="2147483650"/>
              <ac:spMk id="7" creationId="{E7F47588-2A30-9541-BC4A-427C362210E7}"/>
            </ac:spMkLst>
          </pc:spChg>
          <pc:spChg chg="del">
            <ac:chgData name="Gu, Wenqiang" userId="251612ec-f89a-4676-a250-49ffc40b1583" providerId="ADAL" clId="{FAD9343C-6CE4-9641-BE67-D61E70A8405E}" dt="2021-11-20T05:28:21.963" v="17963" actId="478"/>
            <ac:spMkLst>
              <pc:docMk/>
              <pc:sldMasterMk cId="633055341" sldId="2147483648"/>
              <pc:sldLayoutMk cId="2690604871" sldId="2147483650"/>
              <ac:spMk id="8" creationId="{13167694-2F30-EE44-9695-E0B22062F59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901D7A3D-F25A-0649-9BA3-B3E440D85B22}" type="datetimeFigureOut">
              <a:rPr lang="en-US" smtClean="0"/>
              <a:t>11/22/21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0C5EC-9B38-7F49-88C8-0366650672EC}" type="slidenum">
              <a:rPr lang="en-US" smtClean="0"/>
              <a:t>‹#›</a:t>
            </a:fld>
            <a:endParaRPr lang="en-US"/>
          </a:p>
        </p:txBody>
      </p:sp>
    </p:spTree>
    <p:extLst>
      <p:ext uri="{BB962C8B-B14F-4D97-AF65-F5344CB8AC3E}">
        <p14:creationId xmlns:p14="http://schemas.microsoft.com/office/powerpoint/2010/main" val="1044842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afternoon, everyone. Thanks for the introduction and I am very glad to be here to report our recent measurement of the energy-dependent inclusive muon neutrino charged-current cross section at MicroBooNE.</a:t>
            </a:r>
          </a:p>
        </p:txBody>
      </p:sp>
      <p:sp>
        <p:nvSpPr>
          <p:cNvPr id="4" name="Slide Number Placeholder 3"/>
          <p:cNvSpPr>
            <a:spLocks noGrp="1"/>
          </p:cNvSpPr>
          <p:nvPr>
            <p:ph type="sldNum" sz="quarter" idx="5"/>
          </p:nvPr>
        </p:nvSpPr>
        <p:spPr/>
        <p:txBody>
          <a:bodyPr/>
          <a:lstStyle/>
          <a:p>
            <a:fld id="{FF30C5EC-9B38-7F49-88C8-0366650672EC}" type="slidenum">
              <a:rPr lang="en-US" smtClean="0"/>
              <a:t>1</a:t>
            </a:fld>
            <a:endParaRPr lang="en-US"/>
          </a:p>
        </p:txBody>
      </p:sp>
    </p:spTree>
    <p:extLst>
      <p:ext uri="{BB962C8B-B14F-4D97-AF65-F5344CB8AC3E}">
        <p14:creationId xmlns:p14="http://schemas.microsoft.com/office/powerpoint/2010/main" val="349450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solve these two problems, the </a:t>
            </a:r>
            <a:r>
              <a:rPr lang="en-US" err="1"/>
              <a:t>nuPRISM</a:t>
            </a:r>
            <a:r>
              <a:rPr lang="en-US"/>
              <a:t> concept was proposed by Mike and collaborators. With a proper combination of a series of off-axis beam fluxes, an effective mono-energetic neutrino beam can be formed to measure sigma(</a:t>
            </a:r>
            <a:r>
              <a:rPr lang="en-US" err="1"/>
              <a:t>Enu</a:t>
            </a:r>
            <a:r>
              <a:rPr lang="en-US"/>
              <a:t>) and to calibrate D(</a:t>
            </a:r>
            <a:r>
              <a:rPr lang="en-US" err="1"/>
              <a:t>Enu</a:t>
            </a:r>
            <a:r>
              <a:rPr lang="en-US"/>
              <a:t>-&gt;</a:t>
            </a:r>
            <a:r>
              <a:rPr lang="en-US" err="1"/>
              <a:t>Ereco</a:t>
            </a:r>
            <a:r>
              <a:rPr lang="en-US"/>
              <a:t>). Being in the same beamline as the far detector, the uncertainty from the neutrino flux can also be reduced.</a:t>
            </a:r>
          </a:p>
          <a:p>
            <a:r>
              <a:rPr lang="en-US"/>
              <a:t>Although, </a:t>
            </a:r>
            <a:r>
              <a:rPr lang="en-US" err="1"/>
              <a:t>nuPRISM</a:t>
            </a:r>
            <a:r>
              <a:rPr lang="en-US"/>
              <a:t> concept aims at model independent calibration of neutrino cross section, the practical constraints still likely require  neutrino cross section models in the analysis.</a:t>
            </a:r>
          </a:p>
          <a:p>
            <a:endParaRPr lang="en-US" strike="sngStrike"/>
          </a:p>
          <a:p>
            <a:endParaRPr lang="en-US" strike="sngStrike"/>
          </a:p>
          <a:p>
            <a:r>
              <a:rPr lang="en-US" strike="noStrike"/>
              <a:t>--- limitations for </a:t>
            </a:r>
            <a:r>
              <a:rPr lang="en-US" strike="noStrike" err="1"/>
              <a:t>nuPRISM</a:t>
            </a:r>
            <a:endParaRPr lang="en-US" strike="noStrike"/>
          </a:p>
          <a:p>
            <a:r>
              <a:rPr lang="en-US" strike="noStrike"/>
              <a:t>1. the statistical uncertainty for the </a:t>
            </a:r>
            <a:r>
              <a:rPr lang="en-US" strike="noStrike" err="1"/>
              <a:t>moni-eneegetic</a:t>
            </a:r>
            <a:r>
              <a:rPr lang="en-US" strike="noStrike"/>
              <a:t> beam can be large because of the reusing of the off-axis beam</a:t>
            </a:r>
          </a:p>
          <a:p>
            <a:r>
              <a:rPr lang="en-US" strike="noStrike"/>
              <a:t>2. off-axis beams are low energy, therefore, it’s not very easy for have high energy beams</a:t>
            </a:r>
          </a:p>
        </p:txBody>
      </p:sp>
      <p:sp>
        <p:nvSpPr>
          <p:cNvPr id="4" name="Slide Number Placeholder 3"/>
          <p:cNvSpPr>
            <a:spLocks noGrp="1"/>
          </p:cNvSpPr>
          <p:nvPr>
            <p:ph type="sldNum" sz="quarter" idx="5"/>
          </p:nvPr>
        </p:nvSpPr>
        <p:spPr/>
        <p:txBody>
          <a:bodyPr/>
          <a:lstStyle/>
          <a:p>
            <a:fld id="{FF30C5EC-9B38-7F49-88C8-0366650672EC}" type="slidenum">
              <a:rPr lang="en-US" smtClean="0"/>
              <a:t>10</a:t>
            </a:fld>
            <a:endParaRPr lang="en-US"/>
          </a:p>
        </p:txBody>
      </p:sp>
    </p:spTree>
    <p:extLst>
      <p:ext uri="{BB962C8B-B14F-4D97-AF65-F5344CB8AC3E}">
        <p14:creationId xmlns:p14="http://schemas.microsoft.com/office/powerpoint/2010/main" val="246322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chemeClr val="bg1">
                    <a:lumMod val="75000"/>
                  </a:schemeClr>
                </a:solidFill>
              </a:rPr>
              <a:t>Despite the </a:t>
            </a:r>
            <a:r>
              <a:rPr lang="en-US" err="1">
                <a:solidFill>
                  <a:schemeClr val="bg1">
                    <a:lumMod val="75000"/>
                  </a:schemeClr>
                </a:solidFill>
              </a:rPr>
              <a:t>nuPRISM</a:t>
            </a:r>
            <a:r>
              <a:rPr lang="en-US">
                <a:solidFill>
                  <a:schemeClr val="bg1">
                    <a:lumMod val="75000"/>
                  </a:schemeClr>
                </a:solidFill>
              </a:rPr>
              <a:t> concept, I believe the cross-section measurements are still important to improve the neutrino cross section models. Given the complication of modeling the neutrino cross section, the improvement is likely a long-term process. A lot of progresses have been made with existing data and event generators, but we still need to do more.</a:t>
            </a:r>
          </a:p>
          <a:p>
            <a:endParaRPr lang="en-US">
              <a:solidFill>
                <a:schemeClr val="bg1">
                  <a:lumMod val="75000"/>
                </a:schemeClr>
              </a:solidFill>
            </a:endParaRPr>
          </a:p>
        </p:txBody>
      </p:sp>
      <p:sp>
        <p:nvSpPr>
          <p:cNvPr id="4" name="Slide Number Placeholder 3"/>
          <p:cNvSpPr>
            <a:spLocks noGrp="1"/>
          </p:cNvSpPr>
          <p:nvPr>
            <p:ph type="sldNum" sz="quarter" idx="5"/>
          </p:nvPr>
        </p:nvSpPr>
        <p:spPr/>
        <p:txBody>
          <a:bodyPr/>
          <a:lstStyle/>
          <a:p>
            <a:fld id="{FF30C5EC-9B38-7F49-88C8-0366650672EC}" type="slidenum">
              <a:rPr lang="en-US" smtClean="0"/>
              <a:t>11</a:t>
            </a:fld>
            <a:endParaRPr lang="en-US"/>
          </a:p>
        </p:txBody>
      </p:sp>
    </p:spTree>
    <p:extLst>
      <p:ext uri="{BB962C8B-B14F-4D97-AF65-F5344CB8AC3E}">
        <p14:creationId xmlns:p14="http://schemas.microsoft.com/office/powerpoint/2010/main" val="285929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briefly review the trend of neutrino cross section measurements. In the old days, experimental collaborations such as </a:t>
            </a:r>
            <a:r>
              <a:rPr lang="en-US" err="1"/>
              <a:t>MiniBooNE</a:t>
            </a:r>
            <a:r>
              <a:rPr lang="en-US"/>
              <a:t> and MINOS often reported </a:t>
            </a:r>
            <a:r>
              <a:rPr lang="en-US" err="1"/>
              <a:t>Ev</a:t>
            </a:r>
            <a:r>
              <a:rPr lang="en-US"/>
              <a:t>-dependent cross sections.</a:t>
            </a:r>
          </a:p>
        </p:txBody>
      </p:sp>
      <p:sp>
        <p:nvSpPr>
          <p:cNvPr id="4" name="Slide Number Placeholder 3"/>
          <p:cNvSpPr>
            <a:spLocks noGrp="1"/>
          </p:cNvSpPr>
          <p:nvPr>
            <p:ph type="sldNum" sz="quarter" idx="5"/>
          </p:nvPr>
        </p:nvSpPr>
        <p:spPr/>
        <p:txBody>
          <a:bodyPr/>
          <a:lstStyle/>
          <a:p>
            <a:fld id="{FF30C5EC-9B38-7F49-88C8-0366650672EC}" type="slidenum">
              <a:rPr lang="en-US" smtClean="0"/>
              <a:t>12</a:t>
            </a:fld>
            <a:endParaRPr lang="en-US"/>
          </a:p>
        </p:txBody>
      </p:sp>
    </p:spTree>
    <p:extLst>
      <p:ext uri="{BB962C8B-B14F-4D97-AF65-F5344CB8AC3E}">
        <p14:creationId xmlns:p14="http://schemas.microsoft.com/office/powerpoint/2010/main" val="2496341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recent years, experimental collaborations tend to report differential cross section as a function of directly visible final state particle </a:t>
            </a:r>
            <a:r>
              <a:rPr lang="en-US" err="1"/>
              <a:t>kinemtics</a:t>
            </a:r>
            <a:r>
              <a:rPr lang="en-US"/>
              <a:t> such as the muon momentum and muon angle. In this case, the broadband neutrino energy is integrated.</a:t>
            </a:r>
          </a:p>
        </p:txBody>
      </p:sp>
      <p:sp>
        <p:nvSpPr>
          <p:cNvPr id="4" name="Slide Number Placeholder 3"/>
          <p:cNvSpPr>
            <a:spLocks noGrp="1"/>
          </p:cNvSpPr>
          <p:nvPr>
            <p:ph type="sldNum" sz="quarter" idx="5"/>
          </p:nvPr>
        </p:nvSpPr>
        <p:spPr/>
        <p:txBody>
          <a:bodyPr/>
          <a:lstStyle/>
          <a:p>
            <a:fld id="{FF30C5EC-9B38-7F49-88C8-0366650672EC}" type="slidenum">
              <a:rPr lang="en-US" smtClean="0"/>
              <a:t>13</a:t>
            </a:fld>
            <a:endParaRPr lang="en-US"/>
          </a:p>
        </p:txBody>
      </p:sp>
    </p:spTree>
    <p:extLst>
      <p:ext uri="{BB962C8B-B14F-4D97-AF65-F5344CB8AC3E}">
        <p14:creationId xmlns:p14="http://schemas.microsoft.com/office/powerpoint/2010/main" val="257091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reason for this shift in the industry standard is because people do not trust D(</a:t>
            </a:r>
            <a:r>
              <a:rPr lang="en-US" sz="1200" err="1"/>
              <a:t>Enu</a:t>
            </a:r>
            <a:r>
              <a:rPr lang="en-US" sz="1200"/>
              <a:t>-&gt;</a:t>
            </a:r>
            <a:r>
              <a:rPr lang="en-US" sz="1200" err="1"/>
              <a:t>Ereco</a:t>
            </a:r>
            <a:r>
              <a:rPr lang="en-US" sz="1200"/>
              <a:t>) because it depends on the invisible final state particles. And of course, as we introduced earlier, D(</a:t>
            </a:r>
            <a:r>
              <a:rPr lang="en-US" sz="1200" err="1"/>
              <a:t>Enu</a:t>
            </a:r>
            <a:r>
              <a:rPr lang="en-US" sz="1200"/>
              <a:t>-&gt;</a:t>
            </a:r>
            <a:r>
              <a:rPr lang="en-US" sz="1200" err="1"/>
              <a:t>Ereco</a:t>
            </a:r>
            <a:r>
              <a:rPr lang="en-US" sz="1200"/>
              <a:t>) is crucial to the accelerator neutrino oscillation experiment.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shift in the industry standard also creates severe difficulties in the interpretation of the nuclear cross section measurements. The integration of the broadband neutrino beam often mixes many effects together, making it difficult to pin down the specific interaction mechanism.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(in the other word, if one observe data-MC discrepancy, we don’t know if it’s due to CCQE, RPA or RES).</a:t>
            </a:r>
          </a:p>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14</a:t>
            </a:fld>
            <a:endParaRPr lang="en-US"/>
          </a:p>
        </p:txBody>
      </p:sp>
    </p:spTree>
    <p:extLst>
      <p:ext uri="{BB962C8B-B14F-4D97-AF65-F5344CB8AC3E}">
        <p14:creationId xmlns:p14="http://schemas.microsoft.com/office/powerpoint/2010/main" val="237016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talk, I am going to report a new validation  of D(</a:t>
                </a:r>
                <a:r>
                  <a:rPr lang="en-US" err="1"/>
                  <a:t>Enu</a:t>
                </a:r>
                <a:r>
                  <a:rPr lang="en-US"/>
                  <a:t>-&gt;</a:t>
                </a:r>
                <a:r>
                  <a:rPr lang="en-US" err="1"/>
                  <a:t>Ereco</a:t>
                </a:r>
                <a:r>
                  <a:rPr lang="en-US"/>
                  <a:t>) and the measurement of the </a:t>
                </a:r>
                <a:r>
                  <a:rPr lang="en-US" sz="1200"/>
                  <a:t>Inclusive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𝜈</m:t>
                        </m:r>
                      </m:e>
                      <m:sub>
                        <m:r>
                          <a:rPr lang="en-US" sz="1200" b="0" i="1" smtClean="0">
                            <a:latin typeface="Cambria Math" panose="02040503050406030204" pitchFamily="18" charset="0"/>
                          </a:rPr>
                          <m:t>𝜇</m:t>
                        </m:r>
                      </m:sub>
                    </m:sSub>
                  </m:oMath>
                </a14:m>
                <a:r>
                  <a:rPr lang="en-US" sz="1200"/>
                  <a:t>CC cross section on argon from MicroBooNE. This measurement</a:t>
                </a:r>
                <a:r>
                  <a:rPr lang="en-US" sz="1200" baseline="0"/>
                  <a:t> forms a good </a:t>
                </a:r>
                <a:r>
                  <a:rPr lang="en-US" sz="1200"/>
                  <a:t>basis for the study of various exclusive interaction processes. With the same argon</a:t>
                </a:r>
                <a:r>
                  <a:rPr lang="en-US" sz="1200" baseline="0"/>
                  <a:t> target, this work is also i</a:t>
                </a:r>
                <a:r>
                  <a:rPr lang="en-US" sz="1200"/>
                  <a:t>mportant for improving</a:t>
                </a:r>
                <a:r>
                  <a:rPr lang="en-US" sz="1200" baseline="0"/>
                  <a:t> the </a:t>
                </a:r>
                <a14:m>
                  <m:oMath xmlns:m="http://schemas.openxmlformats.org/officeDocument/2006/math">
                    <m:r>
                      <a:rPr lang="en-US" sz="1200" b="0" i="1" smtClean="0">
                        <a:latin typeface="Cambria Math" panose="02040503050406030204" pitchFamily="18" charset="0"/>
                      </a:rPr>
                      <m:t>𝜈</m:t>
                    </m:r>
                  </m:oMath>
                </a14:m>
                <a:r>
                  <a:rPr lang="en-US" sz="1200"/>
                  <a:t>-</a:t>
                </a:r>
                <a:r>
                  <a:rPr lang="en-US" sz="1200" err="1"/>
                  <a:t>Ar</a:t>
                </a:r>
                <a:r>
                  <a:rPr lang="en-US" sz="1200"/>
                  <a:t> cross-section model</a:t>
                </a:r>
                <a:r>
                  <a:rPr lang="en-US" sz="1200" baseline="0"/>
                  <a:t> in DUNE</a:t>
                </a:r>
                <a:r>
                  <a:rPr lang="en-US" sz="120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talk, I am going to report a new validation  of D(</a:t>
                </a:r>
                <a:r>
                  <a:rPr lang="en-US" err="1"/>
                  <a:t>Enu</a:t>
                </a:r>
                <a:r>
                  <a:rPr lang="en-US"/>
                  <a:t>-&gt;</a:t>
                </a:r>
                <a:r>
                  <a:rPr lang="en-US" err="1"/>
                  <a:t>Ereco</a:t>
                </a:r>
                <a:r>
                  <a:rPr lang="en-US"/>
                  <a:t>) and the measurement of the </a:t>
                </a:r>
                <a:r>
                  <a:rPr lang="en-US" sz="1200"/>
                  <a:t>Inclusive </a:t>
                </a:r>
                <a:r>
                  <a:rPr lang="en-US" sz="1200" b="0" i="0">
                    <a:latin typeface="Cambria Math" panose="02040503050406030204" pitchFamily="18" charset="0"/>
                  </a:rPr>
                  <a:t>𝜈_𝜇</a:t>
                </a:r>
                <a:r>
                  <a:rPr lang="en-US" sz="1200"/>
                  <a:t>CC cross section on argon from MicroBooNE. This measurement</a:t>
                </a:r>
                <a:r>
                  <a:rPr lang="en-US" sz="1200" baseline="0"/>
                  <a:t> forms a good </a:t>
                </a:r>
                <a:r>
                  <a:rPr lang="en-US" sz="1200"/>
                  <a:t>basis for the study of various exclusive interaction processes. With the same argon</a:t>
                </a:r>
                <a:r>
                  <a:rPr lang="en-US" sz="1200" baseline="0"/>
                  <a:t> target, this work is also i</a:t>
                </a:r>
                <a:r>
                  <a:rPr lang="en-US" sz="1200"/>
                  <a:t>mportant for improving</a:t>
                </a:r>
                <a:r>
                  <a:rPr lang="en-US" sz="1200" baseline="0"/>
                  <a:t> the </a:t>
                </a:r>
                <a:r>
                  <a:rPr lang="en-US" sz="1200" b="0" i="0">
                    <a:latin typeface="Cambria Math" panose="02040503050406030204" pitchFamily="18" charset="0"/>
                  </a:rPr>
                  <a:t>𝜈</a:t>
                </a:r>
                <a:r>
                  <a:rPr lang="en-US" sz="1200"/>
                  <a:t>-</a:t>
                </a:r>
                <a:r>
                  <a:rPr lang="en-US" sz="1200" err="1"/>
                  <a:t>Ar</a:t>
                </a:r>
                <a:r>
                  <a:rPr lang="en-US" sz="1200"/>
                  <a:t> cross-section model</a:t>
                </a:r>
                <a:r>
                  <a:rPr lang="en-US" sz="1200" baseline="0"/>
                  <a:t> in DUNE</a:t>
                </a:r>
                <a:r>
                  <a:rPr lang="en-US" sz="1200"/>
                  <a:t>.</a:t>
                </a:r>
              </a:p>
            </p:txBody>
          </p:sp>
        </mc:Fallback>
      </mc:AlternateContent>
      <p:sp>
        <p:nvSpPr>
          <p:cNvPr id="4" name="Slide Number Placeholder 3"/>
          <p:cNvSpPr>
            <a:spLocks noGrp="1"/>
          </p:cNvSpPr>
          <p:nvPr>
            <p:ph type="sldNum" sz="quarter" idx="5"/>
          </p:nvPr>
        </p:nvSpPr>
        <p:spPr/>
        <p:txBody>
          <a:bodyPr/>
          <a:lstStyle/>
          <a:p>
            <a:fld id="{FF30C5EC-9B38-7F49-88C8-0366650672EC}" type="slidenum">
              <a:rPr lang="en-US" smtClean="0"/>
              <a:t>15</a:t>
            </a:fld>
            <a:endParaRPr lang="en-US"/>
          </a:p>
        </p:txBody>
      </p:sp>
    </p:spTree>
    <p:extLst>
      <p:ext uri="{BB962C8B-B14F-4D97-AF65-F5344CB8AC3E}">
        <p14:creationId xmlns:p14="http://schemas.microsoft.com/office/powerpoint/2010/main" val="3715868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MicroBooNE is a collaboration at Fermilab with about 180 collaborators from 36 institutions of 5 countries.</a:t>
            </a:r>
          </a:p>
        </p:txBody>
      </p:sp>
      <p:sp>
        <p:nvSpPr>
          <p:cNvPr id="4" name="Slide Number Placeholder 3"/>
          <p:cNvSpPr>
            <a:spLocks noGrp="1"/>
          </p:cNvSpPr>
          <p:nvPr>
            <p:ph type="sldNum" sz="quarter" idx="5"/>
          </p:nvPr>
        </p:nvSpPr>
        <p:spPr/>
        <p:txBody>
          <a:bodyPr/>
          <a:lstStyle/>
          <a:p>
            <a:fld id="{7347147E-203E-4A45-8D72-13FB36F1B416}" type="slidenum">
              <a:rPr lang="en-US" smtClean="0"/>
              <a:t>16</a:t>
            </a:fld>
            <a:endParaRPr lang="en-US"/>
          </a:p>
        </p:txBody>
      </p:sp>
    </p:spTree>
    <p:extLst>
      <p:ext uri="{BB962C8B-B14F-4D97-AF65-F5344CB8AC3E}">
        <p14:creationId xmlns:p14="http://schemas.microsoft.com/office/powerpoint/2010/main" val="679591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center of the MicroBooNE detector is an 85-ton </a:t>
            </a:r>
            <a:r>
              <a:rPr lang="en-US" err="1"/>
              <a:t>LArTPC</a:t>
            </a:r>
            <a:r>
              <a:rPr lang="en-US"/>
              <a:t>, about the size of a school bus. It is about 2.3 meter high, 2.5 meter wide and 10.4 m long. </a:t>
            </a:r>
          </a:p>
          <a:p>
            <a:r>
              <a:rPr lang="en-US"/>
              <a:t>The charge readout consists of three wire planes with 8192 wires. </a:t>
            </a:r>
          </a:p>
          <a:p>
            <a:r>
              <a:rPr lang="en-US"/>
              <a:t>A Light collection system, consisting of 32 PMTs, are used to detect the scintillation light to determine the event time. </a:t>
            </a:r>
          </a:p>
        </p:txBody>
      </p:sp>
      <p:sp>
        <p:nvSpPr>
          <p:cNvPr id="4" name="Slide Number Placeholder 3"/>
          <p:cNvSpPr>
            <a:spLocks noGrp="1"/>
          </p:cNvSpPr>
          <p:nvPr>
            <p:ph type="sldNum" sz="quarter" idx="5"/>
          </p:nvPr>
        </p:nvSpPr>
        <p:spPr/>
        <p:txBody>
          <a:bodyPr/>
          <a:lstStyle/>
          <a:p>
            <a:fld id="{85F1A512-D4D6-498C-B4A8-FD490F16E0DD}" type="slidenum">
              <a:rPr lang="en-US" smtClean="0"/>
              <a:t>17</a:t>
            </a:fld>
            <a:endParaRPr lang="en-US"/>
          </a:p>
        </p:txBody>
      </p:sp>
    </p:spTree>
    <p:extLst>
      <p:ext uri="{BB962C8B-B14F-4D97-AF65-F5344CB8AC3E}">
        <p14:creationId xmlns:p14="http://schemas.microsoft.com/office/powerpoint/2010/main" val="2032244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LArTPC</a:t>
            </a:r>
            <a:r>
              <a:rPr lang="en-US"/>
              <a:t> is a tracking calorimeter. When charged particles transverse through the Liquid Argon medium, the ionized electrons will travel at a constant speed to the anode plane following the external electric field. </a:t>
            </a:r>
          </a:p>
          <a:p>
            <a:r>
              <a:rPr lang="en-US"/>
              <a:t>A position sensitive detector, such as, wire planes with O(mm) position resolution at different orientations, can determine the position at the plane perpendicular to the electric field. The time between the event time, which is determined by the detection of scintillation light, and the  electron’s arrival time at anode plane provides the position information along the electric field. </a:t>
            </a:r>
          </a:p>
          <a:p>
            <a:r>
              <a:rPr lang="en-US"/>
              <a:t>This allows a reconstruction of 3D image of a neutrino-argon interaction.</a:t>
            </a:r>
          </a:p>
        </p:txBody>
      </p:sp>
      <p:sp>
        <p:nvSpPr>
          <p:cNvPr id="4" name="Slide Number Placeholder 3"/>
          <p:cNvSpPr>
            <a:spLocks noGrp="1"/>
          </p:cNvSpPr>
          <p:nvPr>
            <p:ph type="sldNum" sz="quarter" idx="10"/>
          </p:nvPr>
        </p:nvSpPr>
        <p:spPr/>
        <p:txBody>
          <a:bodyPr/>
          <a:lstStyle/>
          <a:p>
            <a:fld id="{70DFCDAC-DB54-461F-9580-D84D986F3478}" type="slidenum">
              <a:rPr lang="en-US" smtClean="0"/>
              <a:t>18</a:t>
            </a:fld>
            <a:endParaRPr lang="en-US"/>
          </a:p>
        </p:txBody>
      </p:sp>
    </p:spTree>
    <p:extLst>
      <p:ext uri="{BB962C8B-B14F-4D97-AF65-F5344CB8AC3E}">
        <p14:creationId xmlns:p14="http://schemas.microsoft.com/office/powerpoint/2010/main" val="4021360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a:t>In the </a:t>
            </a:r>
            <a:r>
              <a:rPr lang="en-US" strike="noStrike" err="1"/>
              <a:t>LArTPC</a:t>
            </a:r>
            <a:r>
              <a:rPr lang="en-US" strike="noStrike"/>
              <a:t>, particle identification can be done with energy deposition, represented by the colors in the plot, and the topology information. Here is a candidate of neutral-current interaction from MicroBooNE. You can see two EM showers from neutral pion decay in addition to a few proton and charged pion tracks.</a:t>
            </a:r>
          </a:p>
        </p:txBody>
      </p:sp>
      <p:sp>
        <p:nvSpPr>
          <p:cNvPr id="4" name="Slide Number Placeholder 3"/>
          <p:cNvSpPr>
            <a:spLocks noGrp="1"/>
          </p:cNvSpPr>
          <p:nvPr>
            <p:ph type="sldNum" sz="quarter" idx="5"/>
          </p:nvPr>
        </p:nvSpPr>
        <p:spPr/>
        <p:txBody>
          <a:bodyPr/>
          <a:lstStyle/>
          <a:p>
            <a:fld id="{7347147E-203E-4A45-8D72-13FB36F1B416}" type="slidenum">
              <a:rPr lang="en-US" smtClean="0"/>
              <a:t>19</a:t>
            </a:fld>
            <a:endParaRPr lang="en-US"/>
          </a:p>
        </p:txBody>
      </p:sp>
    </p:spTree>
    <p:extLst>
      <p:ext uri="{BB962C8B-B14F-4D97-AF65-F5344CB8AC3E}">
        <p14:creationId xmlns:p14="http://schemas.microsoft.com/office/powerpoint/2010/main" val="3408638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a:t>In this talk, I will begin with a brief background introduction about the neutrino oscillation and the importance of the cross section model uncertainties. Later, I will talk about our neutrino selection and reconstruction using our </a:t>
            </a:r>
            <a:r>
              <a:rPr lang="en-US" strike="sngStrike" err="1"/>
              <a:t>WireCell</a:t>
            </a:r>
            <a:r>
              <a:rPr lang="en-US" strike="sngStrike"/>
              <a:t> reconstruction tools. Finally, I will land on the energy model validation and the neutrino-argon cross section extraction.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As fundamental particles in the standard model, neutrinos have given us a lot of surprises.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Neutrino flavor oscillation is the first evidence of physics beyond the standard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7A200813-CA1C-4618-A63B-D959C4A52387}" type="slidenum">
              <a:rPr lang="en-US" smtClean="0"/>
              <a:t>2</a:t>
            </a:fld>
            <a:endParaRPr lang="en-US"/>
          </a:p>
        </p:txBody>
      </p:sp>
    </p:spTree>
    <p:extLst>
      <p:ext uri="{BB962C8B-B14F-4D97-AF65-F5344CB8AC3E}">
        <p14:creationId xmlns:p14="http://schemas.microsoft.com/office/powerpoint/2010/main" val="3130368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landscape of Fermi National Laboratory in Chicago. </a:t>
            </a:r>
          </a:p>
          <a:p>
            <a:r>
              <a:rPr lang="en-US" dirty="0"/>
              <a:t>MicroBooNE experiment locates at the Booster Neutrino Beamline, where 8-GeV protons are bombarded on a Be target to produce neutrinos. </a:t>
            </a:r>
          </a:p>
        </p:txBody>
      </p:sp>
      <p:sp>
        <p:nvSpPr>
          <p:cNvPr id="4" name="Slide Number Placeholder 3"/>
          <p:cNvSpPr>
            <a:spLocks noGrp="1"/>
          </p:cNvSpPr>
          <p:nvPr>
            <p:ph type="sldNum" sz="quarter" idx="5"/>
          </p:nvPr>
        </p:nvSpPr>
        <p:spPr/>
        <p:txBody>
          <a:bodyPr/>
          <a:lstStyle/>
          <a:p>
            <a:fld id="{85F1A512-D4D6-498C-B4A8-FD490F16E0DD}" type="slidenum">
              <a:rPr lang="en-US" smtClean="0"/>
              <a:t>20</a:t>
            </a:fld>
            <a:endParaRPr lang="en-US"/>
          </a:p>
        </p:txBody>
      </p:sp>
    </p:spTree>
    <p:extLst>
      <p:ext uri="{BB962C8B-B14F-4D97-AF65-F5344CB8AC3E}">
        <p14:creationId xmlns:p14="http://schemas.microsoft.com/office/powerpoint/2010/main" val="2115574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mean energy of the neutrino beam is about 0.8 GeV. </a:t>
            </a:r>
          </a:p>
          <a:p>
            <a:r>
              <a:rPr lang="en-US"/>
              <a:t>About 94% of the neutrinos are muon neutrino. </a:t>
            </a:r>
            <a:r>
              <a:rPr lang="en-US" strike="sngStrike"/>
              <a:t>with only about 0.5% intrinsic electron neutrinos. </a:t>
            </a:r>
          </a:p>
          <a:p>
            <a:r>
              <a:rPr lang="en-US" strike="sngStrike"/>
              <a:t>The distance between the MicroBooNE detector and the target is about 470 meter. </a:t>
            </a:r>
          </a:p>
        </p:txBody>
      </p:sp>
      <p:sp>
        <p:nvSpPr>
          <p:cNvPr id="4" name="Slide Number Placeholder 3"/>
          <p:cNvSpPr>
            <a:spLocks noGrp="1"/>
          </p:cNvSpPr>
          <p:nvPr>
            <p:ph type="sldNum" sz="quarter" idx="5"/>
          </p:nvPr>
        </p:nvSpPr>
        <p:spPr/>
        <p:txBody>
          <a:bodyPr/>
          <a:lstStyle/>
          <a:p>
            <a:fld id="{85F1A512-D4D6-498C-B4A8-FD490F16E0DD}" type="slidenum">
              <a:rPr lang="en-US" smtClean="0"/>
              <a:t>21</a:t>
            </a:fld>
            <a:endParaRPr lang="en-US"/>
          </a:p>
        </p:txBody>
      </p:sp>
    </p:spTree>
    <p:extLst>
      <p:ext uri="{BB962C8B-B14F-4D97-AF65-F5344CB8AC3E}">
        <p14:creationId xmlns:p14="http://schemas.microsoft.com/office/powerpoint/2010/main" val="2233702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location of the MicroBooNE detector is very close to that of </a:t>
            </a:r>
            <a:r>
              <a:rPr lang="en-US" err="1"/>
              <a:t>MiniBooNE</a:t>
            </a:r>
            <a:r>
              <a:rPr lang="en-US"/>
              <a:t> detector with about 70 m distance. </a:t>
            </a:r>
          </a:p>
          <a:p>
            <a:r>
              <a:rPr lang="en-US"/>
              <a:t>The primary physics goal of MicroBooNE is to understand the nature of </a:t>
            </a:r>
            <a:r>
              <a:rPr lang="en-US" err="1"/>
              <a:t>MiniBooNE</a:t>
            </a:r>
            <a:r>
              <a:rPr lang="en-US"/>
              <a:t> low energy excess.</a:t>
            </a:r>
          </a:p>
          <a:p>
            <a:endParaRPr lang="en-US"/>
          </a:p>
          <a:p>
            <a:endParaRPr lang="en-US"/>
          </a:p>
          <a:p>
            <a:r>
              <a:rPr lang="en-US" strike="sngStrike"/>
              <a:t>Essentially, we are investigating the </a:t>
            </a:r>
            <a:r>
              <a:rPr lang="en-US" strike="sngStrike" err="1"/>
              <a:t>MiniBooNE</a:t>
            </a:r>
            <a:r>
              <a:rPr lang="en-US" strike="sngStrike"/>
              <a:t> anomaly at almost the same beam condition, but with a much more advanced detector technology. </a:t>
            </a:r>
          </a:p>
        </p:txBody>
      </p:sp>
      <p:sp>
        <p:nvSpPr>
          <p:cNvPr id="4" name="Slide Number Placeholder 3"/>
          <p:cNvSpPr>
            <a:spLocks noGrp="1"/>
          </p:cNvSpPr>
          <p:nvPr>
            <p:ph type="sldNum" sz="quarter" idx="5"/>
          </p:nvPr>
        </p:nvSpPr>
        <p:spPr/>
        <p:txBody>
          <a:bodyPr/>
          <a:lstStyle/>
          <a:p>
            <a:fld id="{85F1A512-D4D6-498C-B4A8-FD490F16E0DD}" type="slidenum">
              <a:rPr lang="en-US" smtClean="0"/>
              <a:t>22</a:t>
            </a:fld>
            <a:endParaRPr lang="en-US"/>
          </a:p>
        </p:txBody>
      </p:sp>
    </p:spTree>
    <p:extLst>
      <p:ext uri="{BB962C8B-B14F-4D97-AF65-F5344CB8AC3E}">
        <p14:creationId xmlns:p14="http://schemas.microsoft.com/office/powerpoint/2010/main" val="1448682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few weeks ago, my colleague </a:t>
            </a:r>
            <a:r>
              <a:rPr lang="en-US" err="1"/>
              <a:t>Hanyu</a:t>
            </a:r>
            <a:r>
              <a:rPr lang="en-US"/>
              <a:t> Wei gave a particle physics seminar here. He reported our first LEE search result. We did not observe and excess of electron neutrino at low energy. And we also did not observe an enhance of the NC delta radioactive decays.</a:t>
            </a:r>
          </a:p>
        </p:txBody>
      </p:sp>
      <p:sp>
        <p:nvSpPr>
          <p:cNvPr id="4" name="Slide Number Placeholder 3"/>
          <p:cNvSpPr>
            <a:spLocks noGrp="1"/>
          </p:cNvSpPr>
          <p:nvPr>
            <p:ph type="sldNum" sz="quarter" idx="5"/>
          </p:nvPr>
        </p:nvSpPr>
        <p:spPr/>
        <p:txBody>
          <a:bodyPr/>
          <a:lstStyle/>
          <a:p>
            <a:fld id="{FF30C5EC-9B38-7F49-88C8-0366650672EC}" type="slidenum">
              <a:rPr lang="en-US" smtClean="0"/>
              <a:t>23</a:t>
            </a:fld>
            <a:endParaRPr lang="en-US"/>
          </a:p>
        </p:txBody>
      </p:sp>
    </p:spTree>
    <p:extLst>
      <p:ext uri="{BB962C8B-B14F-4D97-AF65-F5344CB8AC3E}">
        <p14:creationId xmlns:p14="http://schemas.microsoft.com/office/powerpoint/2010/main" val="121127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Beside the primary physics goal, the MicroBooNE experiment is also important to perform hardware and software R&amp;D in developing </a:t>
            </a:r>
            <a:r>
              <a:rPr lang="en-US" err="1"/>
              <a:t>LArTPC</a:t>
            </a:r>
            <a:r>
              <a:rPr lang="en-US"/>
              <a:t> for next generation accelerator experiments. Being the first large scale </a:t>
            </a:r>
            <a:r>
              <a:rPr lang="en-US" err="1"/>
              <a:t>LArTPC</a:t>
            </a:r>
            <a:r>
              <a:rPr lang="en-US"/>
              <a:t> constructed in the US, it can also provide first data to study neutrino-argon interactions.</a:t>
            </a:r>
          </a:p>
        </p:txBody>
      </p:sp>
      <p:sp>
        <p:nvSpPr>
          <p:cNvPr id="4" name="Slide Number Placeholder 3"/>
          <p:cNvSpPr>
            <a:spLocks noGrp="1"/>
          </p:cNvSpPr>
          <p:nvPr>
            <p:ph type="sldNum" sz="quarter" idx="5"/>
          </p:nvPr>
        </p:nvSpPr>
        <p:spPr/>
        <p:txBody>
          <a:bodyPr/>
          <a:lstStyle/>
          <a:p>
            <a:fld id="{7347147E-203E-4A45-8D72-13FB36F1B416}" type="slidenum">
              <a:rPr lang="en-US" smtClean="0"/>
              <a:t>24</a:t>
            </a:fld>
            <a:endParaRPr lang="en-US"/>
          </a:p>
        </p:txBody>
      </p:sp>
    </p:spTree>
    <p:extLst>
      <p:ext uri="{BB962C8B-B14F-4D97-AF65-F5344CB8AC3E}">
        <p14:creationId xmlns:p14="http://schemas.microsoft.com/office/powerpoint/2010/main" val="2896901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MicroBooNE has gained a good understanding of the </a:t>
            </a:r>
            <a:r>
              <a:rPr lang="en-US" sz="1200" u="sng" kern="1200" dirty="0">
                <a:solidFill>
                  <a:schemeClr val="tx1"/>
                </a:solidFill>
                <a:effectLst/>
                <a:latin typeface="+mn-lt"/>
                <a:ea typeface="+mn-ea"/>
                <a:cs typeface="+mn-cs"/>
              </a:rPr>
              <a:t>detector response</a:t>
            </a:r>
            <a:r>
              <a:rPr lang="en-US" sz="1200" kern="1200" dirty="0">
                <a:solidFill>
                  <a:schemeClr val="tx1"/>
                </a:solidFill>
                <a:effectLst/>
                <a:latin typeface="+mn-lt"/>
                <a:ea typeface="+mn-ea"/>
                <a:cs typeface="+mn-cs"/>
              </a:rPr>
              <a:t>, providing a </a:t>
            </a:r>
            <a:r>
              <a:rPr lang="en-US" sz="1200" u="sng" kern="1200" dirty="0">
                <a:solidFill>
                  <a:schemeClr val="tx1"/>
                </a:solidFill>
                <a:effectLst/>
                <a:latin typeface="+mn-lt"/>
                <a:ea typeface="+mn-ea"/>
                <a:cs typeface="+mn-cs"/>
              </a:rPr>
              <a:t>solid foundation</a:t>
            </a:r>
            <a:r>
              <a:rPr lang="en-US" sz="1200" kern="1200" dirty="0">
                <a:solidFill>
                  <a:schemeClr val="tx1"/>
                </a:solidFill>
                <a:effectLst/>
                <a:latin typeface="+mn-lt"/>
                <a:ea typeface="+mn-ea"/>
                <a:cs typeface="+mn-cs"/>
              </a:rPr>
              <a:t> for high-level reconstruction and </a:t>
            </a:r>
            <a:r>
              <a:rPr lang="en-US" sz="1200" u="sng" kern="1200" dirty="0">
                <a:solidFill>
                  <a:schemeClr val="tx1"/>
                </a:solidFill>
                <a:effectLst/>
                <a:latin typeface="+mn-lt"/>
                <a:ea typeface="+mn-ea"/>
                <a:cs typeface="+mn-cs"/>
              </a:rPr>
              <a:t>physics analysis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the </a:t>
            </a:r>
            <a:r>
              <a:rPr lang="en-US" sz="1200" u="sng" kern="1200" dirty="0">
                <a:solidFill>
                  <a:schemeClr val="tx1"/>
                </a:solidFill>
                <a:effectLst/>
                <a:latin typeface="+mn-lt"/>
                <a:ea typeface="+mn-ea"/>
                <a:cs typeface="+mn-cs"/>
              </a:rPr>
              <a:t>noise filtering</a:t>
            </a:r>
            <a:r>
              <a:rPr lang="en-US" sz="1200" kern="1200" dirty="0">
                <a:solidFill>
                  <a:schemeClr val="tx1"/>
                </a:solidFill>
                <a:effectLst/>
                <a:latin typeface="+mn-lt"/>
                <a:ea typeface="+mn-ea"/>
                <a:cs typeface="+mn-cs"/>
              </a:rPr>
              <a:t> and advanced </a:t>
            </a:r>
            <a:r>
              <a:rPr lang="en-US" sz="1200" u="sng" kern="1200" dirty="0">
                <a:solidFill>
                  <a:schemeClr val="tx1"/>
                </a:solidFill>
                <a:effectLst/>
                <a:latin typeface="+mn-lt"/>
                <a:ea typeface="+mn-ea"/>
                <a:cs typeface="+mn-cs"/>
              </a:rPr>
              <a:t>2D signal processing</a:t>
            </a:r>
            <a:r>
              <a:rPr lang="en-US" sz="1200" kern="1200" dirty="0">
                <a:solidFill>
                  <a:schemeClr val="tx1"/>
                </a:solidFill>
                <a:effectLst/>
                <a:latin typeface="+mn-lt"/>
                <a:ea typeface="+mn-ea"/>
                <a:cs typeface="+mn-cs"/>
              </a:rPr>
              <a:t>, the in-situ measurement of the drift </a:t>
            </a:r>
            <a:r>
              <a:rPr lang="en-US" sz="1200" u="sng" kern="1200" dirty="0">
                <a:solidFill>
                  <a:schemeClr val="tx1"/>
                </a:solidFill>
                <a:effectLst/>
                <a:latin typeface="+mn-lt"/>
                <a:ea typeface="+mn-ea"/>
                <a:cs typeface="+mn-cs"/>
              </a:rPr>
              <a:t>electric field</a:t>
            </a:r>
            <a:r>
              <a:rPr lang="en-US" sz="1200" kern="1200" dirty="0">
                <a:solidFill>
                  <a:schemeClr val="tx1"/>
                </a:solidFill>
                <a:effectLst/>
                <a:latin typeface="+mn-lt"/>
                <a:ea typeface="+mn-ea"/>
                <a:cs typeface="+mn-cs"/>
              </a:rPr>
              <a:t>  which is distorted by the </a:t>
            </a:r>
            <a:r>
              <a:rPr lang="en-US" sz="1200" u="sng" kern="1200" dirty="0">
                <a:solidFill>
                  <a:schemeClr val="tx1"/>
                </a:solidFill>
                <a:effectLst/>
                <a:latin typeface="+mn-lt"/>
                <a:ea typeface="+mn-ea"/>
                <a:cs typeface="+mn-cs"/>
              </a:rPr>
              <a:t>space charge effect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data-driven calibration of </a:t>
            </a:r>
            <a:r>
              <a:rPr lang="en-US" sz="1200" u="sng" kern="1200" dirty="0">
                <a:solidFill>
                  <a:schemeClr val="tx1"/>
                </a:solidFill>
                <a:effectLst/>
                <a:latin typeface="+mn-lt"/>
                <a:ea typeface="+mn-ea"/>
                <a:cs typeface="+mn-cs"/>
              </a:rPr>
              <a:t>recombination effect</a:t>
            </a:r>
            <a:r>
              <a:rPr lang="en-US" sz="1200" kern="1200" dirty="0">
                <a:solidFill>
                  <a:schemeClr val="tx1"/>
                </a:solidFill>
                <a:effectLst/>
                <a:latin typeface="+mn-lt"/>
                <a:ea typeface="+mn-ea"/>
                <a:cs typeface="+mn-cs"/>
              </a:rPr>
              <a:t> and position-dependent </a:t>
            </a:r>
            <a:r>
              <a:rPr lang="en-US" sz="1200" u="sng" kern="1200" dirty="0">
                <a:solidFill>
                  <a:schemeClr val="tx1"/>
                </a:solidFill>
                <a:effectLst/>
                <a:latin typeface="+mn-lt"/>
                <a:ea typeface="+mn-ea"/>
                <a:cs typeface="+mn-cs"/>
              </a:rPr>
              <a:t>wire response</a:t>
            </a:r>
            <a:r>
              <a:rPr lang="en-US" sz="1200" kern="1200" dirty="0">
                <a:solidFill>
                  <a:schemeClr val="tx1"/>
                </a:solidFill>
                <a:effectLst/>
                <a:latin typeface="+mn-lt"/>
                <a:ea typeface="+mn-ea"/>
                <a:cs typeface="+mn-cs"/>
              </a:rPr>
              <a:t> due to imperfect detector instrumentation, measurement of </a:t>
            </a:r>
            <a:r>
              <a:rPr lang="en-US" sz="1200" u="sng" kern="1200" dirty="0">
                <a:solidFill>
                  <a:schemeClr val="tx1"/>
                </a:solidFill>
                <a:effectLst/>
                <a:latin typeface="+mn-lt"/>
                <a:ea typeface="+mn-ea"/>
                <a:cs typeface="+mn-cs"/>
              </a:rPr>
              <a:t>ionization charge diffusion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other energy or reconstruction calibration using cosmic-ray muons or Michele electrons.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knowledge is incorporated in the overlay MC simulation. </a:t>
            </a:r>
          </a:p>
        </p:txBody>
      </p:sp>
      <p:sp>
        <p:nvSpPr>
          <p:cNvPr id="4" name="Slide Number Placeholder 3"/>
          <p:cNvSpPr>
            <a:spLocks noGrp="1"/>
          </p:cNvSpPr>
          <p:nvPr>
            <p:ph type="sldNum" sz="quarter" idx="5"/>
          </p:nvPr>
        </p:nvSpPr>
        <p:spPr/>
        <p:txBody>
          <a:bodyPr/>
          <a:lstStyle/>
          <a:p>
            <a:fld id="{7347147E-203E-4A45-8D72-13FB36F1B416}" type="slidenum">
              <a:rPr lang="en-US" smtClean="0"/>
              <a:t>25</a:t>
            </a:fld>
            <a:endParaRPr lang="en-US"/>
          </a:p>
        </p:txBody>
      </p:sp>
    </p:spTree>
    <p:extLst>
      <p:ext uri="{BB962C8B-B14F-4D97-AF65-F5344CB8AC3E}">
        <p14:creationId xmlns:p14="http://schemas.microsoft.com/office/powerpoint/2010/main" val="1173418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Prior to this work, we have also reported inclusive and exclusive differential cross sections as a function of kinematics of visible final state particles such as muon or proton. As mentioned, this is the recent trend in this field.</a:t>
            </a:r>
          </a:p>
          <a:p>
            <a:endParaRPr lang="en-US"/>
          </a:p>
          <a:p>
            <a:r>
              <a:rPr lang="en-US"/>
              <a:t>In this work, we tackled the challenge of measuring neutrino-energy dependent cross sections.</a:t>
            </a:r>
          </a:p>
        </p:txBody>
      </p:sp>
      <p:sp>
        <p:nvSpPr>
          <p:cNvPr id="4" name="Slide Number Placeholder 3"/>
          <p:cNvSpPr>
            <a:spLocks noGrp="1"/>
          </p:cNvSpPr>
          <p:nvPr>
            <p:ph type="sldNum" sz="quarter" idx="5"/>
          </p:nvPr>
        </p:nvSpPr>
        <p:spPr/>
        <p:txBody>
          <a:bodyPr/>
          <a:lstStyle/>
          <a:p>
            <a:fld id="{7347147E-203E-4A45-8D72-13FB36F1B416}" type="slidenum">
              <a:rPr lang="en-US" smtClean="0"/>
              <a:t>26</a:t>
            </a:fld>
            <a:endParaRPr lang="en-US"/>
          </a:p>
        </p:txBody>
      </p:sp>
    </p:spTree>
    <p:extLst>
      <p:ext uri="{BB962C8B-B14F-4D97-AF65-F5344CB8AC3E}">
        <p14:creationId xmlns:p14="http://schemas.microsoft.com/office/powerpoint/2010/main" val="2926012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major challenge for </a:t>
            </a:r>
            <a:r>
              <a:rPr lang="en-US" err="1"/>
              <a:t>MicroBooNE’s</a:t>
            </a:r>
            <a:r>
              <a:rPr lang="en-US"/>
              <a:t> cross section measurement is the vast amount of cosmic-ray muon background. Limited by the BNB beam power, we have in average 1 neutrino interaction every 700 triggers. With a </a:t>
            </a:r>
            <a:r>
              <a:rPr lang="en-US" err="1"/>
              <a:t>LArTPC</a:t>
            </a:r>
            <a:r>
              <a:rPr lang="en-US"/>
              <a:t> operated near surface, each trigger contains 20-30 cosmic-ray muon background.</a:t>
            </a:r>
          </a:p>
          <a:p>
            <a:endParaRPr lang="en-US"/>
          </a:p>
          <a:p>
            <a:r>
              <a:rPr lang="en-US"/>
              <a:t>Another major challenge is the event reconstruction. Excellent pattern recognition is required to deal with complicated event topologies in event selection and energy reconstruction.</a:t>
            </a:r>
          </a:p>
        </p:txBody>
      </p:sp>
      <p:sp>
        <p:nvSpPr>
          <p:cNvPr id="4" name="Slide Number Placeholder 3"/>
          <p:cNvSpPr>
            <a:spLocks noGrp="1"/>
          </p:cNvSpPr>
          <p:nvPr>
            <p:ph type="sldNum" sz="quarter" idx="5"/>
          </p:nvPr>
        </p:nvSpPr>
        <p:spPr/>
        <p:txBody>
          <a:bodyPr/>
          <a:lstStyle/>
          <a:p>
            <a:fld id="{FF30C5EC-9B38-7F49-88C8-0366650672EC}" type="slidenum">
              <a:rPr lang="en-US" smtClean="0"/>
              <a:t>27</a:t>
            </a:fld>
            <a:endParaRPr lang="en-US"/>
          </a:p>
        </p:txBody>
      </p:sp>
    </p:spTree>
    <p:extLst>
      <p:ext uri="{BB962C8B-B14F-4D97-AF65-F5344CB8AC3E}">
        <p14:creationId xmlns:p14="http://schemas.microsoft.com/office/powerpoint/2010/main" val="1241282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challenges were solved by the </a:t>
            </a:r>
            <a:r>
              <a:rPr lang="en-US" dirty="0" err="1"/>
              <a:t>WireCell</a:t>
            </a:r>
            <a:r>
              <a:rPr lang="en-US" dirty="0"/>
              <a:t> reconstruction tools. This slide shows the major building blocks of the WC </a:t>
            </a:r>
            <a:r>
              <a:rPr lang="en-US" dirty="0" err="1"/>
              <a:t>reco</a:t>
            </a:r>
            <a:r>
              <a:rPr lang="en-US" dirty="0"/>
              <a:t>. chain.</a:t>
            </a:r>
          </a:p>
          <a:p>
            <a:r>
              <a:rPr lang="en-US" dirty="0"/>
              <a:t>Based on the improved simulation, noise filtering and signal processing, the topology agnostic 3D tomographic imaging and clustering are achieved.</a:t>
            </a:r>
          </a:p>
          <a:p>
            <a:r>
              <a:rPr lang="en-US" dirty="0"/>
              <a:t>In addition, the cluster charge-PMT light matching as well as other cosmic-ray muon background rejection tools are applied. </a:t>
            </a:r>
          </a:p>
          <a:p>
            <a:r>
              <a:rPr lang="en-US" dirty="0"/>
              <a:t>The 3D pattern recognition is further applied to reconstruct the interaction vertex, particle ID and flow, as well as the energy reconstruction.</a:t>
            </a:r>
          </a:p>
          <a:p>
            <a:r>
              <a:rPr lang="en-US" dirty="0"/>
              <a:t>The pattern recognition information is feed to a BDT tagger to identify neutrino candidates.</a:t>
            </a:r>
          </a:p>
          <a:p>
            <a:endParaRPr lang="en-US" dirty="0"/>
          </a:p>
        </p:txBody>
      </p:sp>
      <p:sp>
        <p:nvSpPr>
          <p:cNvPr id="4" name="Slide Number Placeholder 3"/>
          <p:cNvSpPr>
            <a:spLocks noGrp="1"/>
          </p:cNvSpPr>
          <p:nvPr>
            <p:ph type="sldNum" sz="quarter" idx="5"/>
          </p:nvPr>
        </p:nvSpPr>
        <p:spPr/>
        <p:txBody>
          <a:bodyPr/>
          <a:lstStyle/>
          <a:p>
            <a:fld id="{0E81CD9A-1769-4774-8499-73E34E27A5B0}" type="slidenum">
              <a:rPr lang="en-US" smtClean="0"/>
              <a:t>28</a:t>
            </a:fld>
            <a:endParaRPr lang="en-US"/>
          </a:p>
        </p:txBody>
      </p:sp>
    </p:spTree>
    <p:extLst>
      <p:ext uri="{BB962C8B-B14F-4D97-AF65-F5344CB8AC3E}">
        <p14:creationId xmlns:p14="http://schemas.microsoft.com/office/powerpoint/2010/main" val="2138829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key technique to overcome the cosmic-ray muon background is the charge-light matching. </a:t>
            </a:r>
            <a:r>
              <a:rPr lang="en-US" sz="1200"/>
              <a:t>Given the light and charge readout are decoupled, the matching becomes a combinatorial problem. We solved the problem with compressed sensing.</a:t>
            </a:r>
          </a:p>
        </p:txBody>
      </p:sp>
      <p:sp>
        <p:nvSpPr>
          <p:cNvPr id="4" name="Slide Number Placeholder 3"/>
          <p:cNvSpPr>
            <a:spLocks noGrp="1"/>
          </p:cNvSpPr>
          <p:nvPr>
            <p:ph type="sldNum" sz="quarter" idx="5"/>
          </p:nvPr>
        </p:nvSpPr>
        <p:spPr/>
        <p:txBody>
          <a:bodyPr/>
          <a:lstStyle/>
          <a:p>
            <a:fld id="{FF30C5EC-9B38-7F49-88C8-0366650672EC}" type="slidenum">
              <a:rPr lang="en-US" smtClean="0"/>
              <a:t>29</a:t>
            </a:fld>
            <a:endParaRPr lang="en-US"/>
          </a:p>
        </p:txBody>
      </p:sp>
    </p:spTree>
    <p:extLst>
      <p:ext uri="{BB962C8B-B14F-4D97-AF65-F5344CB8AC3E}">
        <p14:creationId xmlns:p14="http://schemas.microsoft.com/office/powerpoint/2010/main" val="1737108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2016, for the first time, five experiments with close to1400 members were awarded the breakthrough prize of fundamental physics for their work in investigating neutrino oscillations.</a:t>
            </a:r>
          </a:p>
          <a:p>
            <a:r>
              <a:rPr lang="en-US"/>
              <a:t>Among them, the leader of the SNO experiment detecting solar neutrinos and Super-K experiment detecting atmospheric neutrinos were awarded the 2015 Nobel Prize.</a:t>
            </a:r>
          </a:p>
          <a:p>
            <a:r>
              <a:rPr lang="en-US"/>
              <a:t>The other experiments include </a:t>
            </a:r>
            <a:r>
              <a:rPr lang="en-US" err="1"/>
              <a:t>KamLAND</a:t>
            </a:r>
            <a:r>
              <a:rPr lang="en-US"/>
              <a:t> and </a:t>
            </a:r>
            <a:r>
              <a:rPr lang="en-US" err="1"/>
              <a:t>Daya</a:t>
            </a:r>
            <a:r>
              <a:rPr lang="en-US"/>
              <a:t> Bay experiments detecting man-made reactor neutrinos and the K2K/T2K experiments detecting accelerator neutrinos. </a:t>
            </a:r>
          </a:p>
          <a:p>
            <a:r>
              <a:rPr lang="en-US"/>
              <a:t>The Stony Brook neutrino group has made leading contribution to the Super-K, K2K and T2K experiments.</a:t>
            </a:r>
          </a:p>
        </p:txBody>
      </p:sp>
      <p:sp>
        <p:nvSpPr>
          <p:cNvPr id="4" name="Slide Number Placeholder 3"/>
          <p:cNvSpPr>
            <a:spLocks noGrp="1"/>
          </p:cNvSpPr>
          <p:nvPr>
            <p:ph type="sldNum" sz="quarter" idx="5"/>
          </p:nvPr>
        </p:nvSpPr>
        <p:spPr/>
        <p:txBody>
          <a:bodyPr/>
          <a:lstStyle/>
          <a:p>
            <a:fld id="{85F1A512-D4D6-498C-B4A8-FD490F16E0DD}" type="slidenum">
              <a:rPr lang="en-US" smtClean="0"/>
              <a:t>3</a:t>
            </a:fld>
            <a:endParaRPr lang="en-US"/>
          </a:p>
        </p:txBody>
      </p:sp>
    </p:spTree>
    <p:extLst>
      <p:ext uri="{BB962C8B-B14F-4D97-AF65-F5344CB8AC3E}">
        <p14:creationId xmlns:p14="http://schemas.microsoft.com/office/powerpoint/2010/main" val="3625845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our charge-light matching technique is a many-to-many matching algorithm. </a:t>
            </a:r>
          </a:p>
          <a:p>
            <a:r>
              <a:rPr lang="en-US"/>
              <a:t>We can correctly match almost all the TPC clusters with their associated PMT flashes.</a:t>
            </a:r>
          </a:p>
          <a:p>
            <a:endParaRPr lang="en-US"/>
          </a:p>
          <a:p>
            <a:r>
              <a:rPr lang="en-US"/>
              <a:t>The red dots are the measured PMT charge pattern, while the green ones are the predicted charges given the matched cluster.</a:t>
            </a:r>
          </a:p>
        </p:txBody>
      </p:sp>
      <p:sp>
        <p:nvSpPr>
          <p:cNvPr id="4" name="Slide Number Placeholder 3"/>
          <p:cNvSpPr>
            <a:spLocks noGrp="1"/>
          </p:cNvSpPr>
          <p:nvPr>
            <p:ph type="sldNum" sz="quarter" idx="5"/>
          </p:nvPr>
        </p:nvSpPr>
        <p:spPr/>
        <p:txBody>
          <a:bodyPr/>
          <a:lstStyle/>
          <a:p>
            <a:fld id="{FF30C5EC-9B38-7F49-88C8-0366650672EC}" type="slidenum">
              <a:rPr lang="en-US" smtClean="0"/>
              <a:t>30</a:t>
            </a:fld>
            <a:endParaRPr lang="en-US"/>
          </a:p>
        </p:txBody>
      </p:sp>
    </p:spTree>
    <p:extLst>
      <p:ext uri="{BB962C8B-B14F-4D97-AF65-F5344CB8AC3E}">
        <p14:creationId xmlns:p14="http://schemas.microsoft.com/office/powerpoint/2010/main" val="2636004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applying the coincidence between the beam timing and the flash time, we can select neutrino interaction candidates. </a:t>
            </a:r>
          </a:p>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31</a:t>
            </a:fld>
            <a:endParaRPr lang="en-US"/>
          </a:p>
        </p:txBody>
      </p:sp>
    </p:spTree>
    <p:extLst>
      <p:ext uri="{BB962C8B-B14F-4D97-AF65-F5344CB8AC3E}">
        <p14:creationId xmlns:p14="http://schemas.microsoft.com/office/powerpoint/2010/main" val="1510882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a:effectLst/>
              </a:rPr>
              <a:t>After charge-light matching, the remaining background is the random coincident cosmic-ray muon. The through-going muon can be rejected by identifying the entering and exiting points. A one-to-one signal to background ratio can be achieved.</a:t>
            </a:r>
          </a:p>
        </p:txBody>
      </p:sp>
      <p:sp>
        <p:nvSpPr>
          <p:cNvPr id="4" name="Slide Number Placeholder 3"/>
          <p:cNvSpPr>
            <a:spLocks noGrp="1"/>
          </p:cNvSpPr>
          <p:nvPr>
            <p:ph type="sldNum" sz="quarter" idx="10"/>
          </p:nvPr>
        </p:nvSpPr>
        <p:spPr/>
        <p:txBody>
          <a:bodyPr/>
          <a:lstStyle/>
          <a:p>
            <a:fld id="{8CE82712-F37C-48E3-A18B-FC3932CA790C}" type="slidenum">
              <a:rPr lang="en-US" smtClean="0"/>
              <a:t>32</a:t>
            </a:fld>
            <a:endParaRPr lang="en-US"/>
          </a:p>
        </p:txBody>
      </p:sp>
    </p:spTree>
    <p:extLst>
      <p:ext uri="{BB962C8B-B14F-4D97-AF65-F5344CB8AC3E}">
        <p14:creationId xmlns:p14="http://schemas.microsoft.com/office/powerpoint/2010/main" val="553758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major background is the random coincident cosmic-ray muon entering and stopped inside the detector. This is the major background for the charged-current </a:t>
            </a:r>
            <a:r>
              <a:rPr lang="en-US" err="1"/>
              <a:t>numu</a:t>
            </a:r>
            <a:r>
              <a:rPr lang="en-US"/>
              <a:t> interaction with a single muon in the final state. The difference between the signal and background is the directionality, while signal muon is originated from inside TPC and going out, the background muon is entering into the TPC. The directionality of the muon can be determined by searching for the Bragg peak near the candidate stopping point. In the end, we achieved a 5 to 1 S/B ratio.</a:t>
            </a:r>
          </a:p>
        </p:txBody>
      </p:sp>
      <p:sp>
        <p:nvSpPr>
          <p:cNvPr id="4" name="Slide Number Placeholder 3"/>
          <p:cNvSpPr>
            <a:spLocks noGrp="1"/>
          </p:cNvSpPr>
          <p:nvPr>
            <p:ph type="sldNum" sz="quarter" idx="10"/>
          </p:nvPr>
        </p:nvSpPr>
        <p:spPr/>
        <p:txBody>
          <a:bodyPr/>
          <a:lstStyle/>
          <a:p>
            <a:fld id="{8CE82712-F37C-48E3-A18B-FC3932CA790C}" type="slidenum">
              <a:rPr lang="en-US" smtClean="0"/>
              <a:t>33</a:t>
            </a:fld>
            <a:endParaRPr lang="en-US"/>
          </a:p>
        </p:txBody>
      </p:sp>
    </p:spTree>
    <p:extLst>
      <p:ext uri="{BB962C8B-B14F-4D97-AF65-F5344CB8AC3E}">
        <p14:creationId xmlns:p14="http://schemas.microsoft.com/office/powerpoint/2010/main" val="1407040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the rejection of cosmic-ray background, we further applied the Wire-Cell 3D pattern recognition to reconstruct particle flow</a:t>
            </a:r>
          </a:p>
        </p:txBody>
      </p:sp>
      <p:sp>
        <p:nvSpPr>
          <p:cNvPr id="4" name="Slide Number Placeholder 3"/>
          <p:cNvSpPr>
            <a:spLocks noGrp="1"/>
          </p:cNvSpPr>
          <p:nvPr>
            <p:ph type="sldNum" sz="quarter" idx="5"/>
          </p:nvPr>
        </p:nvSpPr>
        <p:spPr/>
        <p:txBody>
          <a:bodyPr/>
          <a:lstStyle/>
          <a:p>
            <a:fld id="{FF30C5EC-9B38-7F49-88C8-0366650672EC}" type="slidenum">
              <a:rPr lang="en-US" smtClean="0"/>
              <a:t>34</a:t>
            </a:fld>
            <a:endParaRPr lang="en-US"/>
          </a:p>
        </p:txBody>
      </p:sp>
    </p:spTree>
    <p:extLst>
      <p:ext uri="{BB962C8B-B14F-4D97-AF65-F5344CB8AC3E}">
        <p14:creationId xmlns:p14="http://schemas.microsoft.com/office/powerpoint/2010/main" val="309609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reconstructed particle flow information can be further used to select </a:t>
            </a:r>
            <a:r>
              <a:rPr lang="en-US" err="1"/>
              <a:t>numu</a:t>
            </a:r>
            <a:r>
              <a:rPr lang="en-US"/>
              <a:t> CC and reject the remaining backgrounds, which are mainly from the cosmic-ray muons because of the imprecise charge-light matching, the neutral-current interaction, the neutrino interaction outside the fiducial volume.</a:t>
            </a:r>
          </a:p>
          <a:p>
            <a:endParaRPr lang="en-US"/>
          </a:p>
          <a:p>
            <a:r>
              <a:rPr lang="en-US"/>
              <a:t>(animation) For example, an incorrectly flash-matched TGM can mimic an exiting single muon. </a:t>
            </a:r>
          </a:p>
          <a:p>
            <a:r>
              <a:rPr lang="en-US"/>
              <a:t>(animation) For a neutrino interaction outside the FV, the entering muon can be rejected by applying a FV on the neutrino vertex. When charged hadrons enters the FV, the interaction vertex is often reconstructed at the muon product. In such case, the muon are often backward and can be rejected with a angular cut.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(animation) The primary separation of NC and CC interactions relies on the identification of the charged pion and muon. </a:t>
            </a:r>
            <a:r>
              <a:rPr lang="en-US" sz="1200" kern="1200">
                <a:solidFill>
                  <a:schemeClr val="tx1"/>
                </a:solidFill>
                <a:effectLst/>
                <a:latin typeface="+mn-lt"/>
                <a:ea typeface="+mn-ea"/>
                <a:cs typeface="+mn-cs"/>
              </a:rPr>
              <a:t>Charged pion tends to have large-angle scattering.</a:t>
            </a:r>
          </a:p>
        </p:txBody>
      </p:sp>
      <p:sp>
        <p:nvSpPr>
          <p:cNvPr id="4" name="Slide Number Placeholder 3"/>
          <p:cNvSpPr>
            <a:spLocks noGrp="1"/>
          </p:cNvSpPr>
          <p:nvPr>
            <p:ph type="sldNum" sz="quarter" idx="5"/>
          </p:nvPr>
        </p:nvSpPr>
        <p:spPr/>
        <p:txBody>
          <a:bodyPr/>
          <a:lstStyle/>
          <a:p>
            <a:fld id="{FF30C5EC-9B38-7F49-88C8-0366650672EC}" type="slidenum">
              <a:rPr lang="en-US" smtClean="0"/>
              <a:t>35</a:t>
            </a:fld>
            <a:endParaRPr lang="en-US"/>
          </a:p>
        </p:txBody>
      </p:sp>
    </p:spTree>
    <p:extLst>
      <p:ext uri="{BB962C8B-B14F-4D97-AF65-F5344CB8AC3E}">
        <p14:creationId xmlns:p14="http://schemas.microsoft.com/office/powerpoint/2010/main" val="2682173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improve the </a:t>
            </a:r>
            <a:r>
              <a:rPr lang="en-US" err="1"/>
              <a:t>numuCC</a:t>
            </a:r>
            <a:r>
              <a:rPr lang="en-US"/>
              <a:t> selection, we also implemented the human-engineered box cuts in a machine learning algorithm based on boosted decision tree. The efficiency and purity can be estimated with the MC sample, while a similar efficiency is maintained, a higher purity is achieved.</a:t>
            </a:r>
          </a:p>
        </p:txBody>
      </p:sp>
      <p:sp>
        <p:nvSpPr>
          <p:cNvPr id="4" name="Slide Number Placeholder 3"/>
          <p:cNvSpPr>
            <a:spLocks noGrp="1"/>
          </p:cNvSpPr>
          <p:nvPr>
            <p:ph type="sldNum" sz="quarter" idx="5"/>
          </p:nvPr>
        </p:nvSpPr>
        <p:spPr/>
        <p:txBody>
          <a:bodyPr/>
          <a:lstStyle/>
          <a:p>
            <a:fld id="{FF30C5EC-9B38-7F49-88C8-0366650672EC}" type="slidenum">
              <a:rPr lang="en-US" smtClean="0"/>
              <a:t>36</a:t>
            </a:fld>
            <a:endParaRPr lang="en-US"/>
          </a:p>
        </p:txBody>
      </p:sp>
    </p:spTree>
    <p:extLst>
      <p:ext uri="{BB962C8B-B14F-4D97-AF65-F5344CB8AC3E}">
        <p14:creationId xmlns:p14="http://schemas.microsoft.com/office/powerpoint/2010/main" val="2477270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the neutrino energy reconstruction, a calorimetry reconstruction is adopted by considering the particle mass and binding energy for the hadron final state particles.</a:t>
            </a:r>
          </a:p>
          <a:p>
            <a:r>
              <a:rPr lang="en-US"/>
              <a:t>For tracks, the energies are estimated using the total track length or each step’s energy deposition along the track.</a:t>
            </a:r>
          </a:p>
          <a:p>
            <a:r>
              <a:rPr lang="en-US"/>
              <a:t>For EM showers, the total charges are scaled with a calibration of the pi0 invariance mass.</a:t>
            </a:r>
          </a:p>
          <a:p>
            <a:endParaRPr lang="en-US"/>
          </a:p>
          <a:p>
            <a:r>
              <a:rPr lang="en-US"/>
              <a:t>The final performance for the fully contained </a:t>
            </a:r>
            <a:r>
              <a:rPr lang="en-US" err="1"/>
              <a:t>numuCC</a:t>
            </a:r>
            <a:r>
              <a:rPr lang="en-US"/>
              <a:t> events is about 10-15% resolution and about 10% bias in the energy reconstruction.</a:t>
            </a:r>
          </a:p>
        </p:txBody>
      </p:sp>
      <p:sp>
        <p:nvSpPr>
          <p:cNvPr id="4" name="Slide Number Placeholder 3"/>
          <p:cNvSpPr>
            <a:spLocks noGrp="1"/>
          </p:cNvSpPr>
          <p:nvPr>
            <p:ph type="sldNum" sz="quarter" idx="5"/>
          </p:nvPr>
        </p:nvSpPr>
        <p:spPr/>
        <p:txBody>
          <a:bodyPr/>
          <a:lstStyle/>
          <a:p>
            <a:fld id="{85F1A512-D4D6-498C-B4A8-FD490F16E0DD}" type="slidenum">
              <a:rPr lang="en-US" smtClean="0"/>
              <a:t>37</a:t>
            </a:fld>
            <a:endParaRPr lang="en-US"/>
          </a:p>
        </p:txBody>
      </p:sp>
    </p:spTree>
    <p:extLst>
      <p:ext uri="{BB962C8B-B14F-4D97-AF65-F5344CB8AC3E}">
        <p14:creationId xmlns:p14="http://schemas.microsoft.com/office/powerpoint/2010/main" val="2152728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summary, compared to the trigger level, the cosmic-ray rejection achieved 7e-6 at 80% efficiency for </a:t>
                </a:r>
                <a:r>
                  <a:rPr lang="en-US" sz="1200" kern="1200" err="1">
                    <a:solidFill>
                      <a:schemeClr val="tx1"/>
                    </a:solidFill>
                    <a:effectLst/>
                    <a:latin typeface="+mn-lt"/>
                    <a:ea typeface="+mn-ea"/>
                    <a:cs typeface="+mn-cs"/>
                  </a:rPr>
                  <a:t>numuCC</a:t>
                </a:r>
                <a:r>
                  <a:rPr lang="en-US" sz="1200" kern="1200">
                    <a:solidFill>
                      <a:schemeClr val="tx1"/>
                    </a:solidFill>
                    <a:effectLst/>
                    <a:latin typeface="+mn-lt"/>
                    <a:ea typeface="+mn-ea"/>
                    <a:cs typeface="+mn-cs"/>
                  </a:rPr>
                  <a:t>. The application of further pattern recognition improved cosmic –ray muon rejection by another factor of 10, making it negligible. The final efficiency is 68% with purity at 92%. This high-performance event selection enabled a high-precision cross section measurement.</a:t>
                </a:r>
              </a:p>
              <a:p>
                <a:r>
                  <a:rPr lang="en-US" sz="1200" kern="1200">
                    <a:solidFill>
                      <a:schemeClr val="tx1"/>
                    </a:solidFill>
                    <a:effectLst/>
                    <a:latin typeface="+mn-lt"/>
                    <a:ea typeface="+mn-ea"/>
                    <a:cs typeface="+mn-cs"/>
                  </a:rPr>
                  <a:t>The plot shows the reconstructed energy distribution for the fully contained </a:t>
                </a:r>
                <a14:m>
                  <m:oMath xmlns:m="http://schemas.openxmlformats.org/officeDocument/2006/math">
                    <m:sSub>
                      <m:sSubPr>
                        <m:ctrlPr>
                          <a:rPr lang="en-US" sz="1200" i="1" kern="1200" smtClean="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𝜈</m:t>
                        </m:r>
                      </m:e>
                      <m:sub>
                        <m:r>
                          <a:rPr lang="en-US" sz="1200" i="1" kern="1200">
                            <a:solidFill>
                              <a:schemeClr val="tx1"/>
                            </a:solidFill>
                            <a:effectLst/>
                            <a:latin typeface="Cambria Math" panose="02040503050406030204" pitchFamily="18" charset="0"/>
                            <a:ea typeface="+mn-ea"/>
                            <a:cs typeface="+mn-cs"/>
                          </a:rPr>
                          <m:t>𝜇</m:t>
                        </m:r>
                      </m:sub>
                    </m:sSub>
                  </m:oMath>
                </a14:m>
                <a:r>
                  <a:rPr lang="en-US" sz="1200" kern="1200">
                    <a:solidFill>
                      <a:schemeClr val="tx1"/>
                    </a:solidFill>
                    <a:effectLst/>
                    <a:latin typeface="+mn-lt"/>
                    <a:ea typeface="+mn-ea"/>
                    <a:cs typeface="+mn-cs"/>
                  </a:rPr>
                  <a:t> CC candidates, overlayed with the MC prediction.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For the data excess, it’s indeed due to </a:t>
                </a:r>
                <a:r>
                  <a:rPr lang="en-US" sz="1200" kern="1200" err="1">
                    <a:solidFill>
                      <a:schemeClr val="tx1"/>
                    </a:solidFill>
                    <a:effectLst/>
                    <a:latin typeface="+mn-lt"/>
                    <a:ea typeface="+mn-ea"/>
                    <a:cs typeface="+mn-cs"/>
                  </a:rPr>
                  <a:t>xs</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0p vs NP: not flux issue</a:t>
                </a:r>
              </a:p>
              <a:p>
                <a:r>
                  <a:rPr lang="en-US" sz="1200" kern="1200">
                    <a:solidFill>
                      <a:schemeClr val="tx1"/>
                    </a:solidFill>
                    <a:effectLst/>
                    <a:latin typeface="+mn-lt"/>
                    <a:ea typeface="+mn-ea"/>
                    <a:cs typeface="+mn-cs"/>
                  </a:rPr>
                  <a:t>not energy shift: high energy component can not compensate low energy area. I will give you similar data-MC comparison in the other kinematics.</a:t>
                </a:r>
              </a:p>
              <a:p>
                <a:r>
                  <a:rPr lang="en-US" sz="1200" kern="1200">
                    <a:solidFill>
                      <a:schemeClr val="tx1"/>
                    </a:solidFill>
                    <a:effectLst/>
                    <a:latin typeface="+mn-lt"/>
                    <a:ea typeface="+mn-ea"/>
                    <a:cs typeface="+mn-cs"/>
                  </a:rPr>
                  <a:t>it’s expected since our MicroBooNE tune </a:t>
                </a:r>
                <a:r>
                  <a:rPr lang="en-US" sz="1200" kern="1200" err="1">
                    <a:solidFill>
                      <a:schemeClr val="tx1"/>
                    </a:solidFill>
                    <a:effectLst/>
                    <a:latin typeface="+mn-lt"/>
                    <a:ea typeface="+mn-ea"/>
                    <a:cs typeface="+mn-cs"/>
                  </a:rPr>
                  <a:t>Xs</a:t>
                </a:r>
                <a:r>
                  <a:rPr lang="en-US" sz="1200" kern="1200">
                    <a:solidFill>
                      <a:schemeClr val="tx1"/>
                    </a:solidFill>
                    <a:effectLst/>
                    <a:latin typeface="+mn-lt"/>
                    <a:ea typeface="+mn-ea"/>
                    <a:cs typeface="+mn-cs"/>
                  </a:rPr>
                  <a:t> model is tuned to T2K carbon data, the nuclear effect is more complicated in argon, it’s expected to have a difference</a:t>
                </a:r>
              </a:p>
              <a:p>
                <a:r>
                  <a:rPr lang="en-US" sz="1200" kern="1200">
                    <a:solidFill>
                      <a:schemeClr val="tx1"/>
                    </a:solidFill>
                    <a:effectLst/>
                    <a:latin typeface="+mn-lt"/>
                    <a:ea typeface="+mn-ea"/>
                    <a:cs typeface="+mn-cs"/>
                  </a:rPr>
                  <a:t>but all the difference has been sufficiently covered by the systematic uncertainty</a:t>
                </a:r>
              </a:p>
            </p:txBody>
          </p:sp>
        </mc:Choice>
        <mc:Fallback xmlns="">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summary, compared to the trigger level, the cosmic-ray rejection achieved 7e-6 at 80% efficiency for </a:t>
                </a:r>
                <a:r>
                  <a:rPr lang="en-US" sz="1200" kern="1200" err="1">
                    <a:solidFill>
                      <a:schemeClr val="tx1"/>
                    </a:solidFill>
                    <a:effectLst/>
                    <a:latin typeface="+mn-lt"/>
                    <a:ea typeface="+mn-ea"/>
                    <a:cs typeface="+mn-cs"/>
                  </a:rPr>
                  <a:t>numuCC</a:t>
                </a:r>
                <a:r>
                  <a:rPr lang="en-US" sz="1200" kern="1200">
                    <a:solidFill>
                      <a:schemeClr val="tx1"/>
                    </a:solidFill>
                    <a:effectLst/>
                    <a:latin typeface="+mn-lt"/>
                    <a:ea typeface="+mn-ea"/>
                    <a:cs typeface="+mn-cs"/>
                  </a:rPr>
                  <a:t>. The application of further pattern recognition improved cosmic –ray muon rejection by another factor of 10, making it negligible. The final efficiency is 68% with purity at 92%. This high-performance event selection enabled a high-precision cross section measurement.</a:t>
                </a:r>
              </a:p>
              <a:p>
                <a:r>
                  <a:rPr lang="en-US" sz="1200" kern="1200">
                    <a:solidFill>
                      <a:schemeClr val="tx1"/>
                    </a:solidFill>
                    <a:effectLst/>
                    <a:latin typeface="+mn-lt"/>
                    <a:ea typeface="+mn-ea"/>
                    <a:cs typeface="+mn-cs"/>
                  </a:rPr>
                  <a:t>The plot shows the reconstructed energy distribution for the fully contained </a:t>
                </a:r>
                <a:r>
                  <a:rPr lang="en-US" sz="1200" i="0" kern="1200">
                    <a:solidFill>
                      <a:schemeClr val="tx1"/>
                    </a:solidFill>
                    <a:effectLst/>
                    <a:latin typeface="Cambria Math" panose="02040503050406030204" pitchFamily="18" charset="0"/>
                    <a:ea typeface="+mn-ea"/>
                    <a:cs typeface="+mn-cs"/>
                  </a:rPr>
                  <a:t>𝜈_𝜇</a:t>
                </a:r>
                <a:r>
                  <a:rPr lang="en-US" sz="1200" kern="1200">
                    <a:solidFill>
                      <a:schemeClr val="tx1"/>
                    </a:solidFill>
                    <a:effectLst/>
                    <a:latin typeface="+mn-lt"/>
                    <a:ea typeface="+mn-ea"/>
                    <a:cs typeface="+mn-cs"/>
                  </a:rPr>
                  <a:t> CC candidates, overlayed with the MC prediction.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For the data excess, it’s indeed due to </a:t>
                </a:r>
                <a:r>
                  <a:rPr lang="en-US" sz="1200" kern="1200" err="1">
                    <a:solidFill>
                      <a:schemeClr val="tx1"/>
                    </a:solidFill>
                    <a:effectLst/>
                    <a:latin typeface="+mn-lt"/>
                    <a:ea typeface="+mn-ea"/>
                    <a:cs typeface="+mn-cs"/>
                  </a:rPr>
                  <a:t>xs</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0p vs NP: not flux issue</a:t>
                </a:r>
              </a:p>
              <a:p>
                <a:r>
                  <a:rPr lang="en-US" sz="1200" kern="1200">
                    <a:solidFill>
                      <a:schemeClr val="tx1"/>
                    </a:solidFill>
                    <a:effectLst/>
                    <a:latin typeface="+mn-lt"/>
                    <a:ea typeface="+mn-ea"/>
                    <a:cs typeface="+mn-cs"/>
                  </a:rPr>
                  <a:t>not energy shift: high energy component can not compensate low energy area. I will give you similar data-MC comparison in the other kinematics.</a:t>
                </a:r>
              </a:p>
              <a:p>
                <a:r>
                  <a:rPr lang="en-US" sz="1200" kern="1200">
                    <a:solidFill>
                      <a:schemeClr val="tx1"/>
                    </a:solidFill>
                    <a:effectLst/>
                    <a:latin typeface="+mn-lt"/>
                    <a:ea typeface="+mn-ea"/>
                    <a:cs typeface="+mn-cs"/>
                  </a:rPr>
                  <a:t>it’s expected since our MicroBooNE tune </a:t>
                </a:r>
                <a:r>
                  <a:rPr lang="en-US" sz="1200" kern="1200" err="1">
                    <a:solidFill>
                      <a:schemeClr val="tx1"/>
                    </a:solidFill>
                    <a:effectLst/>
                    <a:latin typeface="+mn-lt"/>
                    <a:ea typeface="+mn-ea"/>
                    <a:cs typeface="+mn-cs"/>
                  </a:rPr>
                  <a:t>Xs</a:t>
                </a:r>
                <a:r>
                  <a:rPr lang="en-US" sz="1200" kern="1200">
                    <a:solidFill>
                      <a:schemeClr val="tx1"/>
                    </a:solidFill>
                    <a:effectLst/>
                    <a:latin typeface="+mn-lt"/>
                    <a:ea typeface="+mn-ea"/>
                    <a:cs typeface="+mn-cs"/>
                  </a:rPr>
                  <a:t> model is tuned to T2K carbon data, the nuclear effect is more complicated in argon, it’s expected to have a difference</a:t>
                </a:r>
              </a:p>
              <a:p>
                <a:r>
                  <a:rPr lang="en-US" sz="1200" kern="1200">
                    <a:solidFill>
                      <a:schemeClr val="tx1"/>
                    </a:solidFill>
                    <a:effectLst/>
                    <a:latin typeface="+mn-lt"/>
                    <a:ea typeface="+mn-ea"/>
                    <a:cs typeface="+mn-cs"/>
                  </a:rPr>
                  <a:t>but all the difference has been sufficiently covered by the systematic uncertainty</a:t>
                </a:r>
              </a:p>
            </p:txBody>
          </p:sp>
        </mc:Fallback>
      </mc:AlternateContent>
      <p:sp>
        <p:nvSpPr>
          <p:cNvPr id="4" name="Slide Number Placeholder 3"/>
          <p:cNvSpPr>
            <a:spLocks noGrp="1"/>
          </p:cNvSpPr>
          <p:nvPr>
            <p:ph type="sldNum" sz="quarter" idx="5"/>
          </p:nvPr>
        </p:nvSpPr>
        <p:spPr/>
        <p:txBody>
          <a:bodyPr/>
          <a:lstStyle/>
          <a:p>
            <a:fld id="{6D78F0E2-8CFB-46E0-8FCC-72A0FE03CB65}" type="slidenum">
              <a:rPr lang="en-US" smtClean="0"/>
              <a:t>38</a:t>
            </a:fld>
            <a:endParaRPr lang="en-US"/>
          </a:p>
        </p:txBody>
      </p:sp>
    </p:spTree>
    <p:extLst>
      <p:ext uri="{BB962C8B-B14F-4D97-AF65-F5344CB8AC3E}">
        <p14:creationId xmlns:p14="http://schemas.microsoft.com/office/powerpoint/2010/main" val="1347097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This work represents a significant improvement for</a:t>
                </a:r>
                <a:r>
                  <a:rPr lang="en-US" baseline="0" dirty="0"/>
                  <a:t> </a:t>
                </a:r>
                <a:r>
                  <a:rPr lang="en-US" dirty="0"/>
                  <a:t>the inclusive </a:t>
                </a:r>
                <a14:m>
                  <m:oMath xmlns:m="http://schemas.openxmlformats.org/officeDocument/2006/math">
                    <m:sSub>
                      <m:sSubPr>
                        <m:ctrlPr>
                          <a:rPr lang="en-US" sz="1200" i="1" kern="1200" smtClean="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𝜈</m:t>
                        </m:r>
                      </m:e>
                      <m:sub>
                        <m:r>
                          <a:rPr lang="en-US" sz="1200" i="1" kern="1200">
                            <a:solidFill>
                              <a:schemeClr val="tx1"/>
                            </a:solidFill>
                            <a:effectLst/>
                            <a:latin typeface="Cambria Math" panose="02040503050406030204" pitchFamily="18" charset="0"/>
                            <a:ea typeface="+mn-ea"/>
                            <a:cs typeface="+mn-cs"/>
                          </a:rPr>
                          <m:t>𝜇</m:t>
                        </m:r>
                      </m:sub>
                    </m:sSub>
                  </m:oMath>
                </a14:m>
                <a:r>
                  <a:rPr lang="en-US" sz="1200" kern="1200" dirty="0">
                    <a:solidFill>
                      <a:schemeClr val="tx1"/>
                    </a:solidFill>
                    <a:effectLst/>
                    <a:latin typeface="+mn-lt"/>
                    <a:ea typeface="+mn-ea"/>
                    <a:cs typeface="+mn-cs"/>
                  </a:rPr>
                  <a:t> CC </a:t>
                </a:r>
                <a:r>
                  <a:rPr lang="en-US" dirty="0"/>
                  <a:t>selection in both the efficiency and purity</a:t>
                </a:r>
                <a:r>
                  <a:rPr lang="en-US" baseline="0" dirty="0"/>
                  <a:t>, particularly for the </a:t>
                </a:r>
                <a14:m>
                  <m:oMath xmlns:m="http://schemas.openxmlformats.org/officeDocument/2006/math">
                    <m:sSub>
                      <m:sSubPr>
                        <m:ctrlPr>
                          <a:rPr lang="en-US" sz="1200" i="1" kern="1200" smtClean="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𝜈</m:t>
                        </m:r>
                      </m:e>
                      <m:sub>
                        <m:r>
                          <a:rPr lang="en-US" sz="1200" i="1" kern="1200">
                            <a:solidFill>
                              <a:schemeClr val="tx1"/>
                            </a:solidFill>
                            <a:effectLst/>
                            <a:latin typeface="Cambria Math" panose="02040503050406030204" pitchFamily="18" charset="0"/>
                            <a:ea typeface="+mn-ea"/>
                            <a:cs typeface="+mn-cs"/>
                          </a:rPr>
                          <m:t>𝜇</m:t>
                        </m:r>
                      </m:sub>
                    </m:sSub>
                  </m:oMath>
                </a14:m>
                <a:r>
                  <a:rPr lang="en-US" sz="1200" kern="1200" dirty="0">
                    <a:solidFill>
                      <a:schemeClr val="tx1"/>
                    </a:solidFill>
                    <a:effectLst/>
                    <a:latin typeface="+mn-lt"/>
                    <a:ea typeface="+mn-ea"/>
                    <a:cs typeface="+mn-cs"/>
                  </a:rPr>
                  <a:t> CC interaction with a single muon.</a:t>
                </a:r>
                <a:endParaRPr lang="en-US" dirty="0"/>
              </a:p>
              <a:p>
                <a:endParaRPr lang="en-US" dirty="0"/>
              </a:p>
              <a:p>
                <a:r>
                  <a:rPr lang="en-US" dirty="0"/>
                  <a:t>---</a:t>
                </a:r>
              </a:p>
              <a:p>
                <a:r>
                  <a:rPr lang="en-US" sz="1200" b="1" kern="1200" dirty="0">
                    <a:solidFill>
                      <a:schemeClr val="tx1"/>
                    </a:solidFill>
                    <a:effectLst/>
                    <a:latin typeface="+mn-lt"/>
                    <a:ea typeface="+mn-ea"/>
                    <a:cs typeface="+mn-cs"/>
                  </a:rPr>
                  <a:t>For CCMEC, the reduction of efficiency at the backward angle may be attributed to the events with invisible protons in the final states, in which case a single backward-going muon will be more likely attributed tagged as cosmic-rays. </a:t>
                </a:r>
              </a:p>
              <a:p>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a:t>This work represents a significant improvement for</a:t>
                </a:r>
                <a:r>
                  <a:rPr lang="en-US" baseline="0"/>
                  <a:t> </a:t>
                </a:r>
                <a:r>
                  <a:rPr lang="en-US"/>
                  <a:t>the inclusive </a:t>
                </a:r>
                <a:r>
                  <a:rPr lang="en-US" sz="1200" i="0" kern="1200">
                    <a:solidFill>
                      <a:schemeClr val="tx1"/>
                    </a:solidFill>
                    <a:effectLst/>
                    <a:latin typeface="Cambria Math" panose="02040503050406030204" pitchFamily="18" charset="0"/>
                    <a:ea typeface="+mn-ea"/>
                    <a:cs typeface="+mn-cs"/>
                  </a:rPr>
                  <a:t>𝜈_𝜇</a:t>
                </a:r>
                <a:r>
                  <a:rPr lang="en-US" sz="1200" kern="1200">
                    <a:solidFill>
                      <a:schemeClr val="tx1"/>
                    </a:solidFill>
                    <a:effectLst/>
                    <a:latin typeface="+mn-lt"/>
                    <a:ea typeface="+mn-ea"/>
                    <a:cs typeface="+mn-cs"/>
                  </a:rPr>
                  <a:t> CC </a:t>
                </a:r>
                <a:r>
                  <a:rPr lang="en-US"/>
                  <a:t>selection in both the efficiency and purity</a:t>
                </a:r>
                <a:r>
                  <a:rPr lang="en-US" baseline="0"/>
                  <a:t>, particularly for the </a:t>
                </a:r>
                <a:r>
                  <a:rPr lang="en-US" sz="1200" i="0" kern="1200">
                    <a:solidFill>
                      <a:schemeClr val="tx1"/>
                    </a:solidFill>
                    <a:effectLst/>
                    <a:latin typeface="Cambria Math" panose="02040503050406030204" pitchFamily="18" charset="0"/>
                    <a:ea typeface="+mn-ea"/>
                    <a:cs typeface="+mn-cs"/>
                  </a:rPr>
                  <a:t>𝜈_𝜇</a:t>
                </a:r>
                <a:r>
                  <a:rPr lang="en-US" sz="1200" kern="1200">
                    <a:solidFill>
                      <a:schemeClr val="tx1"/>
                    </a:solidFill>
                    <a:effectLst/>
                    <a:latin typeface="+mn-lt"/>
                    <a:ea typeface="+mn-ea"/>
                    <a:cs typeface="+mn-cs"/>
                  </a:rPr>
                  <a:t> CC interaction with a single muon.</a:t>
                </a:r>
                <a:endParaRPr lang="en-US"/>
              </a:p>
              <a:p>
                <a:endParaRPr lang="en-US"/>
              </a:p>
              <a:p>
                <a:r>
                  <a:rPr lang="en-US"/>
                  <a:t>---</a:t>
                </a:r>
              </a:p>
              <a:p>
                <a:r>
                  <a:rPr lang="en-US" sz="1200" kern="1200">
                    <a:solidFill>
                      <a:schemeClr val="tx1"/>
                    </a:solidFill>
                    <a:effectLst/>
                    <a:latin typeface="+mn-lt"/>
                    <a:ea typeface="+mn-ea"/>
                    <a:cs typeface="+mn-cs"/>
                  </a:rPr>
                  <a:t>For CCMEC, the reduction of efficiency at the backward angle may be attributed to the events with invisible protons in the final states, in which case a single backward-going muon will be more likely attributed tagged as cosmic-rays. </a:t>
                </a:r>
                <a:endParaRPr lang="en-US"/>
              </a:p>
            </p:txBody>
          </p:sp>
        </mc:Fallback>
      </mc:AlternateContent>
      <p:sp>
        <p:nvSpPr>
          <p:cNvPr id="4" name="Slide Number Placeholder 3"/>
          <p:cNvSpPr>
            <a:spLocks noGrp="1"/>
          </p:cNvSpPr>
          <p:nvPr>
            <p:ph type="sldNum" sz="quarter" idx="5"/>
          </p:nvPr>
        </p:nvSpPr>
        <p:spPr/>
        <p:txBody>
          <a:bodyPr/>
          <a:lstStyle/>
          <a:p>
            <a:fld id="{FF30C5EC-9B38-7F49-88C8-0366650672EC}" type="slidenum">
              <a:rPr lang="en-US" smtClean="0"/>
              <a:t>39</a:t>
            </a:fld>
            <a:endParaRPr lang="en-US"/>
          </a:p>
        </p:txBody>
      </p:sp>
    </p:spTree>
    <p:extLst>
      <p:ext uri="{BB962C8B-B14F-4D97-AF65-F5344CB8AC3E}">
        <p14:creationId xmlns:p14="http://schemas.microsoft.com/office/powerpoint/2010/main" val="2134937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animation)</a:t>
            </a:r>
          </a:p>
          <a:p>
            <a:endParaRPr lang="en-US" dirty="0"/>
          </a:p>
          <a:p>
            <a:r>
              <a:rPr lang="en-US" dirty="0"/>
              <a:t>In the three-neutrino paradigm describing neutrino flavor oscillation, the non-zero neutrino mass and mixing can be described by three mixing angles, one CP phase and two mass-squared </a:t>
            </a:r>
            <a:r>
              <a:rPr lang="en-US" dirty="0" err="1"/>
              <a:t>splittngs</a:t>
            </a:r>
            <a:r>
              <a:rPr lang="en-US" dirty="0"/>
              <a:t>.</a:t>
            </a:r>
          </a:p>
          <a:p>
            <a:r>
              <a:rPr lang="en-US" dirty="0"/>
              <a:t>Given all the experimental efforts, many of the parameters have been measured to high precision. Nevertheless, there are still some remaining questions. </a:t>
            </a:r>
          </a:p>
          <a:p>
            <a:r>
              <a:rPr lang="en-US" dirty="0"/>
              <a:t>We do not yet know whether the third neutrino mass eigen state is heavier or lighter than the other mass eigen states. Also, if the mixing angle theta23 is larger or smaller than 45 degrees. Additionally, is there new CP violation? (This is a very important question as it may explain why in our universe we have observed more matter than anti-matter.) </a:t>
            </a:r>
          </a:p>
          <a:p>
            <a:r>
              <a:rPr lang="en-US" dirty="0"/>
              <a:t>The two current generation long-baseline accelerator neutrino experiments, T2K and </a:t>
            </a:r>
            <a:r>
              <a:rPr lang="en-US" dirty="0" err="1"/>
              <a:t>NOvA</a:t>
            </a:r>
            <a:r>
              <a:rPr lang="en-US" dirty="0"/>
              <a:t>, are making progress in answering these questions.</a:t>
            </a:r>
          </a:p>
        </p:txBody>
      </p:sp>
      <p:sp>
        <p:nvSpPr>
          <p:cNvPr id="4" name="Slide Number Placeholder 3"/>
          <p:cNvSpPr>
            <a:spLocks noGrp="1"/>
          </p:cNvSpPr>
          <p:nvPr>
            <p:ph type="sldNum" sz="quarter" idx="5"/>
          </p:nvPr>
        </p:nvSpPr>
        <p:spPr/>
        <p:txBody>
          <a:bodyPr/>
          <a:lstStyle/>
          <a:p>
            <a:fld id="{FF30C5EC-9B38-7F49-88C8-0366650672EC}" type="slidenum">
              <a:rPr lang="en-US" smtClean="0"/>
              <a:t>4</a:t>
            </a:fld>
            <a:endParaRPr lang="en-US"/>
          </a:p>
        </p:txBody>
      </p:sp>
    </p:spTree>
    <p:extLst>
      <p:ext uri="{BB962C8B-B14F-4D97-AF65-F5344CB8AC3E}">
        <p14:creationId xmlns:p14="http://schemas.microsoft.com/office/powerpoint/2010/main" val="885427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Besides of an improved event selection, at MicroBooNE, we also developed our own neutrino interaction model based on GENIE v3, together with a fit to the T2K </a:t>
            </a:r>
            <a:r>
              <a:rPr lang="en-US" b="0" err="1"/>
              <a:t>numuCC</a:t>
            </a:r>
            <a:r>
              <a:rPr lang="en-US" b="0"/>
              <a:t> 0pi data at a similar energy range. </a:t>
            </a:r>
          </a:p>
          <a:p>
            <a:r>
              <a:rPr lang="en-US" b="0"/>
              <a:t>Four key parameters related to CCQE axial mass, RPA suppression and 2p2h are determined. With additional variation from extra parameters in the generator, the systematic uncertainties can be provided. </a:t>
            </a:r>
          </a:p>
          <a:p>
            <a:endParaRPr lang="en-US" b="1"/>
          </a:p>
          <a:p>
            <a:r>
              <a:rPr lang="en-US" b="1"/>
              <a:t>--- </a:t>
            </a:r>
          </a:p>
          <a:p>
            <a:r>
              <a:rPr lang="en-US" b="1"/>
              <a:t>What’s the improvement in GENIE v3 – CCQE Ma &amp; RPA, 2p2h normalization and shape</a:t>
            </a:r>
          </a:p>
          <a:p>
            <a:endParaRPr lang="en-US" b="1"/>
          </a:p>
          <a:p>
            <a:r>
              <a:rPr lang="en-US" b="1"/>
              <a:t>No use of MicroBooNE data is to avoid any potential bias from double-fitting to the MicroBooNE subsequent analysis</a:t>
            </a:r>
          </a:p>
        </p:txBody>
      </p:sp>
      <p:sp>
        <p:nvSpPr>
          <p:cNvPr id="4" name="Slide Number Placeholder 3"/>
          <p:cNvSpPr>
            <a:spLocks noGrp="1"/>
          </p:cNvSpPr>
          <p:nvPr>
            <p:ph type="sldNum" sz="quarter" idx="5"/>
          </p:nvPr>
        </p:nvSpPr>
        <p:spPr/>
        <p:txBody>
          <a:bodyPr/>
          <a:lstStyle/>
          <a:p>
            <a:fld id="{6D78F0E2-8CFB-46E0-8FCC-72A0FE03CB65}" type="slidenum">
              <a:rPr lang="en-US" smtClean="0"/>
              <a:t>40</a:t>
            </a:fld>
            <a:endParaRPr lang="en-US"/>
          </a:p>
        </p:txBody>
      </p:sp>
    </p:spTree>
    <p:extLst>
      <p:ext uri="{BB962C8B-B14F-4D97-AF65-F5344CB8AC3E}">
        <p14:creationId xmlns:p14="http://schemas.microsoft.com/office/powerpoint/2010/main" val="3792222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Since </a:t>
            </a:r>
            <a:r>
              <a:rPr lang="en-US" sz="1200" kern="1200" err="1">
                <a:solidFill>
                  <a:schemeClr val="tx1"/>
                </a:solidFill>
                <a:effectLst/>
                <a:latin typeface="+mn-lt"/>
                <a:ea typeface="+mn-ea"/>
                <a:cs typeface="+mn-cs"/>
              </a:rPr>
              <a:t>Hanyu</a:t>
            </a:r>
            <a:r>
              <a:rPr lang="en-US" sz="1200" kern="1200">
                <a:solidFill>
                  <a:schemeClr val="tx1"/>
                </a:solidFill>
                <a:effectLst/>
                <a:latin typeface="+mn-lt"/>
                <a:ea typeface="+mn-ea"/>
                <a:cs typeface="+mn-cs"/>
              </a:rPr>
              <a:t> has introduced the systematic evaluation last time, I will be brief on this part. The plot shows the uncertainties from each components for the reconstructed neutrino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short, w</a:t>
            </a:r>
            <a:r>
              <a:rPr lang="en-US"/>
              <a:t>e have made the first complete assessment of systematic uncertainties in a </a:t>
            </a:r>
            <a:r>
              <a:rPr lang="en-US" err="1"/>
              <a:t>LArTPC</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Page 8: For the systematic uncertainty, it has contributions from several components, where the detector modeling uncertainty is dominating the total uncertainty, and the flux, cross section, statistical uncertainty is sub dominating. The other factors e.g., hadron-argon interaction uncertainty and the material modeling surrounding the cryostat is small but not ignored. </a:t>
            </a:r>
          </a:p>
          <a:p>
            <a:r>
              <a:rPr lang="en-US"/>
              <a:t>---</a:t>
            </a:r>
          </a:p>
        </p:txBody>
      </p:sp>
      <p:sp>
        <p:nvSpPr>
          <p:cNvPr id="4" name="Slide Number Placeholder 3"/>
          <p:cNvSpPr>
            <a:spLocks noGrp="1"/>
          </p:cNvSpPr>
          <p:nvPr>
            <p:ph type="sldNum" sz="quarter" idx="5"/>
          </p:nvPr>
        </p:nvSpPr>
        <p:spPr/>
        <p:txBody>
          <a:bodyPr/>
          <a:lstStyle/>
          <a:p>
            <a:fld id="{6D78F0E2-8CFB-46E0-8FCC-72A0FE03CB65}" type="slidenum">
              <a:rPr lang="en-US" smtClean="0"/>
              <a:t>41</a:t>
            </a:fld>
            <a:endParaRPr lang="en-US"/>
          </a:p>
        </p:txBody>
      </p:sp>
    </p:spTree>
    <p:extLst>
      <p:ext uri="{BB962C8B-B14F-4D97-AF65-F5344CB8AC3E}">
        <p14:creationId xmlns:p14="http://schemas.microsoft.com/office/powerpoint/2010/main" val="2200409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Given the systematic, a goodness-of-fit can be calculated with a chi2/</a:t>
                </a:r>
                <a:r>
                  <a:rPr lang="en-US" err="1"/>
                  <a:t>ndf</a:t>
                </a:r>
                <a:r>
                  <a:rPr lang="en-US"/>
                  <a:t> value including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a covariance matrix for the full systematics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as well as the data-MC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reasonable </a:t>
                </a:r>
                <a14:m>
                  <m:oMath xmlns:m="http://schemas.openxmlformats.org/officeDocument/2006/math">
                    <m:sSup>
                      <m:sSupPr>
                        <m:ctrlPr>
                          <a:rPr lang="en-US" i="1">
                            <a:latin typeface="Cambria Math" panose="02040503050406030204" pitchFamily="18" charset="0"/>
                          </a:rPr>
                        </m:ctrlPr>
                      </m:sSupPr>
                      <m:e>
                        <m:r>
                          <m:rPr>
                            <m:sty m:val="p"/>
                          </m:rPr>
                          <a:rPr lang="en-US">
                            <a:latin typeface="Cambria Math" panose="02040503050406030204" pitchFamily="18" charset="0"/>
                          </a:rPr>
                          <m:t>χ</m:t>
                        </m:r>
                      </m:e>
                      <m:sup>
                        <m:r>
                          <a:rPr lang="en-US">
                            <a:latin typeface="Cambria Math" panose="02040503050406030204" pitchFamily="18" charset="0"/>
                          </a:rPr>
                          <m:t>2</m:t>
                        </m:r>
                      </m:sup>
                    </m:sSup>
                  </m:oMath>
                </a14:m>
                <a:r>
                  <a:rPr lang="en-US"/>
                  <a:t>/</a:t>
                </a:r>
                <a:r>
                  <a:rPr lang="en-US" err="1"/>
                  <a:t>ndf</a:t>
                </a:r>
                <a:r>
                  <a:rPr lang="en-US"/>
                  <a:t> of </a:t>
                </a:r>
                <a14:m>
                  <m:oMath xmlns:m="http://schemas.openxmlformats.org/officeDocument/2006/math">
                    <m:sSubSup>
                      <m:sSubSupPr>
                        <m:ctrlPr>
                          <a:rPr lang="en-US" b="1" i="1" smtClean="0">
                            <a:latin typeface="Cambria Math" panose="02040503050406030204" pitchFamily="18" charset="0"/>
                          </a:rPr>
                        </m:ctrlPr>
                      </m:sSubSupPr>
                      <m:e>
                        <m:r>
                          <a:rPr lang="en-US" b="1" smtClean="0">
                            <a:latin typeface="Cambria Math" panose="02040503050406030204" pitchFamily="18" charset="0"/>
                          </a:rPr>
                          <m:t>𝐄</m:t>
                        </m:r>
                      </m:e>
                      <m:sub>
                        <m:r>
                          <a:rPr lang="en-US" b="1" smtClean="0">
                            <a:latin typeface="Cambria Math" panose="02040503050406030204" pitchFamily="18" charset="0"/>
                          </a:rPr>
                          <m:t>𝛎</m:t>
                        </m:r>
                      </m:sub>
                      <m:sup>
                        <m:r>
                          <a:rPr lang="en-US" b="1" smtClean="0">
                            <a:latin typeface="Cambria Math" panose="02040503050406030204" pitchFamily="18" charset="0"/>
                          </a:rPr>
                          <m:t>𝐫𝐞𝐜</m:t>
                        </m:r>
                      </m:sup>
                    </m:sSubSup>
                  </m:oMath>
                </a14:m>
                <a:r>
                  <a:rPr lang="en-US"/>
                  <a:t> from</a:t>
                </a:r>
                <a:r>
                  <a:rPr lang="en-US" baseline="0"/>
                  <a:t> FC and PC sample </a:t>
                </a:r>
                <a:r>
                  <a:rPr lang="en-US"/>
                  <a:t>indicates data-MC difference can be well covered by systematics</a:t>
                </a:r>
              </a:p>
              <a:p>
                <a:r>
                  <a:rPr lang="en-US" sz="1200" kern="1200">
                    <a:solidFill>
                      <a:schemeClr val="tx1"/>
                    </a:solidFill>
                    <a:effectLst/>
                    <a:latin typeface="+mn-lt"/>
                    <a:ea typeface="+mn-ea"/>
                    <a:cs typeface="+mn-cs"/>
                  </a:rPr>
                  <a:t>However, it </a:t>
                </a:r>
                <a:r>
                  <a:rPr lang="en-US" sz="1200" b="1" kern="1200">
                    <a:solidFill>
                      <a:schemeClr val="tx1"/>
                    </a:solidFill>
                    <a:effectLst/>
                    <a:latin typeface="+mn-lt"/>
                    <a:ea typeface="+mn-ea"/>
                    <a:cs typeface="+mn-cs"/>
                  </a:rPr>
                  <a:t>is possible that part of the uncertainties is overestimated, hiding the potential bias in the other component of uncertainty. In particular, the systematic uncertainties are usually conservative. </a:t>
                </a:r>
              </a:p>
              <a:p>
                <a:r>
                  <a:rPr lang="en-US" sz="1200" b="1" kern="1200">
                    <a:solidFill>
                      <a:schemeClr val="tx1"/>
                    </a:solidFill>
                    <a:effectLst/>
                    <a:latin typeface="+mn-lt"/>
                    <a:ea typeface="+mn-ea"/>
                    <a:cs typeface="+mn-cs"/>
                  </a:rPr>
                  <a:t>This problem can be solved with a conditional constraining method, which will be talked about later.</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Page 9: Now given the full systematics, a covariance matrix is constructed, and a value of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is calculated, providing a goodness-of-fit for the overall model.</a:t>
                </a:r>
              </a:p>
              <a:p>
                <a:r>
                  <a:rPr lang="en-US" sz="1200" kern="1200">
                    <a:solidFill>
                      <a:schemeClr val="tx1"/>
                    </a:solidFill>
                    <a:effectLst/>
                    <a:latin typeface="+mn-lt"/>
                    <a:ea typeface="+mn-ea"/>
                    <a:cs typeface="+mn-cs"/>
                  </a:rPr>
                  <a:t>For example, the reconstructed neutrino energy distribution is compared with the model prediction. Both the fully contained and partially contained sample are tested. The reasonable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value indicates that the data-MC difference can be well covered by the total systematic uncertainty.</a:t>
                </a:r>
              </a:p>
              <a:p>
                <a:r>
                  <a:rPr lang="en-US" sz="1200" b="1" kern="1200">
                    <a:solidFill>
                      <a:schemeClr val="tx1"/>
                    </a:solidFill>
                    <a:effectLst/>
                    <a:latin typeface="+mn-lt"/>
                    <a:ea typeface="+mn-ea"/>
                    <a:cs typeface="+mn-cs"/>
                  </a:rPr>
                  <a:t>However, there is a concern. It is possible that part of the uncertainties is overestimated, hiding the potential bias in the other component of uncertainty. For example, the flux uncertainty is conservative, therefore, it could hide some bias in the cross section interaction model. In this study, we show that this concern can be solved with a formalism of conditional covariance.</a:t>
                </a:r>
                <a:endParaRPr lang="en-US" sz="1200" kern="1200">
                  <a:solidFill>
                    <a:schemeClr val="tx1"/>
                  </a:solidFill>
                  <a:effectLst/>
                  <a:latin typeface="+mn-lt"/>
                  <a:ea typeface="+mn-ea"/>
                  <a:cs typeface="+mn-cs"/>
                </a:endParaRPr>
              </a:p>
              <a:p>
                <a:r>
                  <a:rPr lang="en-US" b="1"/>
                  <a:t>---</a:t>
                </a:r>
              </a:p>
              <a:p>
                <a:r>
                  <a:rPr lang="en-US" b="1"/>
                  <a:t>Add animation</a:t>
                </a:r>
              </a:p>
              <a:p>
                <a:endParaRPr lang="en-US"/>
              </a:p>
              <a:p>
                <a:r>
                  <a:rPr lang="en-US"/>
                  <a:t>Introduce a tool in this slide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Given the systematic, a goodness-of-fit can be calculated with a chi2/</a:t>
                </a:r>
                <a:r>
                  <a:rPr lang="en-US" err="1"/>
                  <a:t>ndf</a:t>
                </a:r>
                <a:r>
                  <a:rPr lang="en-US"/>
                  <a:t> value including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a covariance matrix for the full systematics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as well as the data-MC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reasonable </a:t>
                </a:r>
                <a:r>
                  <a:rPr lang="en-US" i="0">
                    <a:latin typeface="Cambria Math" panose="02040503050406030204" pitchFamily="18" charset="0"/>
                  </a:rPr>
                  <a:t>χ^2</a:t>
                </a:r>
                <a:r>
                  <a:rPr lang="en-US"/>
                  <a:t>/</a:t>
                </a:r>
                <a:r>
                  <a:rPr lang="en-US" err="1"/>
                  <a:t>ndf</a:t>
                </a:r>
                <a:r>
                  <a:rPr lang="en-US"/>
                  <a:t> of </a:t>
                </a:r>
                <a:r>
                  <a:rPr lang="en-US" b="1" i="0">
                    <a:latin typeface="Cambria Math" panose="02040503050406030204" pitchFamily="18" charset="0"/>
                  </a:rPr>
                  <a:t>𝐄_𝛎^𝐫𝐞𝐜</a:t>
                </a:r>
                <a:r>
                  <a:rPr lang="en-US"/>
                  <a:t> from</a:t>
                </a:r>
                <a:r>
                  <a:rPr lang="en-US" baseline="0"/>
                  <a:t> FC and PC sample </a:t>
                </a:r>
                <a:r>
                  <a:rPr lang="en-US"/>
                  <a:t>indicates data-MC difference can be well covered by systematics</a:t>
                </a:r>
              </a:p>
              <a:p>
                <a:r>
                  <a:rPr lang="en-US" sz="1200" kern="1200">
                    <a:solidFill>
                      <a:schemeClr val="tx1"/>
                    </a:solidFill>
                    <a:effectLst/>
                    <a:latin typeface="+mn-lt"/>
                    <a:ea typeface="+mn-ea"/>
                    <a:cs typeface="+mn-cs"/>
                  </a:rPr>
                  <a:t>However, it </a:t>
                </a:r>
                <a:r>
                  <a:rPr lang="en-US" sz="1200" b="1" kern="1200">
                    <a:solidFill>
                      <a:schemeClr val="tx1"/>
                    </a:solidFill>
                    <a:effectLst/>
                    <a:latin typeface="+mn-lt"/>
                    <a:ea typeface="+mn-ea"/>
                    <a:cs typeface="+mn-cs"/>
                  </a:rPr>
                  <a:t>is possible that part of the uncertainties is overestimated, hiding the potential bias in the other component of uncertainty. In particular, the systematic uncertainties are usually conservative. </a:t>
                </a:r>
              </a:p>
              <a:p>
                <a:r>
                  <a:rPr lang="en-US" sz="1200" b="1" kern="1200">
                    <a:solidFill>
                      <a:schemeClr val="tx1"/>
                    </a:solidFill>
                    <a:effectLst/>
                    <a:latin typeface="+mn-lt"/>
                    <a:ea typeface="+mn-ea"/>
                    <a:cs typeface="+mn-cs"/>
                  </a:rPr>
                  <a:t>This problem can be solved with a conditional constraining method, which will be talked about later.</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Page 9: Now given the full systematics, a covariance matrix is constructed, and a value of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is calculated, providing a goodness-of-fit for the overall model.</a:t>
                </a:r>
              </a:p>
              <a:p>
                <a:r>
                  <a:rPr lang="en-US" sz="1200" kern="1200">
                    <a:solidFill>
                      <a:schemeClr val="tx1"/>
                    </a:solidFill>
                    <a:effectLst/>
                    <a:latin typeface="+mn-lt"/>
                    <a:ea typeface="+mn-ea"/>
                    <a:cs typeface="+mn-cs"/>
                  </a:rPr>
                  <a:t>For example, the reconstructed neutrino energy distribution is compared with the model prediction. Both the fully contained and partially contained sample are tested. The reasonable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value indicates that the data-MC difference can be well covered by the total systematic uncertainty.</a:t>
                </a:r>
              </a:p>
              <a:p>
                <a:r>
                  <a:rPr lang="en-US" sz="1200" b="1" kern="1200">
                    <a:solidFill>
                      <a:schemeClr val="tx1"/>
                    </a:solidFill>
                    <a:effectLst/>
                    <a:latin typeface="+mn-lt"/>
                    <a:ea typeface="+mn-ea"/>
                    <a:cs typeface="+mn-cs"/>
                  </a:rPr>
                  <a:t>However, there is a concern. It is possible that part of the uncertainties is overestimated, hiding the potential bias in the other component of uncertainty. For example, the flux uncertainty is conservative, therefore, it could hide some bias in the cross section interaction model. In this study, we show that this concern can be solved with a formalism of conditional covariance.</a:t>
                </a:r>
                <a:endParaRPr lang="en-US" sz="1200" kern="1200">
                  <a:solidFill>
                    <a:schemeClr val="tx1"/>
                  </a:solidFill>
                  <a:effectLst/>
                  <a:latin typeface="+mn-lt"/>
                  <a:ea typeface="+mn-ea"/>
                  <a:cs typeface="+mn-cs"/>
                </a:endParaRPr>
              </a:p>
              <a:p>
                <a:r>
                  <a:rPr lang="en-US" b="1"/>
                  <a:t>---</a:t>
                </a:r>
              </a:p>
              <a:p>
                <a:r>
                  <a:rPr lang="en-US" b="1"/>
                  <a:t>Add animation</a:t>
                </a:r>
              </a:p>
              <a:p>
                <a:endParaRPr lang="en-US"/>
              </a:p>
              <a:p>
                <a:r>
                  <a:rPr lang="en-US"/>
                  <a:t>Introduce a tool in this slide</a:t>
                </a:r>
              </a:p>
            </p:txBody>
          </p:sp>
        </mc:Fallback>
      </mc:AlternateContent>
      <p:sp>
        <p:nvSpPr>
          <p:cNvPr id="4" name="Slide Number Placeholder 3"/>
          <p:cNvSpPr>
            <a:spLocks noGrp="1"/>
          </p:cNvSpPr>
          <p:nvPr>
            <p:ph type="sldNum" sz="quarter" idx="5"/>
          </p:nvPr>
        </p:nvSpPr>
        <p:spPr/>
        <p:txBody>
          <a:bodyPr/>
          <a:lstStyle/>
          <a:p>
            <a:fld id="{6D78F0E2-8CFB-46E0-8FCC-72A0FE03CB65}" type="slidenum">
              <a:rPr lang="en-US" smtClean="0"/>
              <a:t>42</a:t>
            </a:fld>
            <a:endParaRPr lang="en-US"/>
          </a:p>
        </p:txBody>
      </p:sp>
    </p:spTree>
    <p:extLst>
      <p:ext uri="{BB962C8B-B14F-4D97-AF65-F5344CB8AC3E}">
        <p14:creationId xmlns:p14="http://schemas.microsoft.com/office/powerpoint/2010/main" val="3740068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addition to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neutrino energy,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muon energy is also validated with the selected </a:t>
            </a:r>
            <a:r>
              <a:rPr lang="en-US" sz="1200" kern="1200" err="1">
                <a:solidFill>
                  <a:schemeClr val="tx1"/>
                </a:solidFill>
                <a:effectLst/>
                <a:latin typeface="+mn-lt"/>
                <a:ea typeface="+mn-ea"/>
                <a:cs typeface="+mn-cs"/>
              </a:rPr>
              <a:t>numuCC</a:t>
            </a:r>
            <a:r>
              <a:rPr lang="en-US" sz="1200" kern="1200">
                <a:solidFill>
                  <a:schemeClr val="tx1"/>
                </a:solidFill>
                <a:effectLst/>
                <a:latin typeface="+mn-lt"/>
                <a:ea typeface="+mn-ea"/>
                <a:cs typeface="+mn-cs"/>
              </a:rPr>
              <a:t>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can be seen, there is also an excess in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muon energy, so the excess in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neutrino energy is unlikely the energy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bias. You will see more similar data-MC comparison for the hadronic side, confirming a cross section modeling issue.</a:t>
            </a:r>
          </a:p>
        </p:txBody>
      </p:sp>
      <p:sp>
        <p:nvSpPr>
          <p:cNvPr id="4" name="Slide Number Placeholder 3"/>
          <p:cNvSpPr>
            <a:spLocks noGrp="1"/>
          </p:cNvSpPr>
          <p:nvPr>
            <p:ph type="sldNum" sz="quarter" idx="5"/>
          </p:nvPr>
        </p:nvSpPr>
        <p:spPr/>
        <p:txBody>
          <a:bodyPr/>
          <a:lstStyle/>
          <a:p>
            <a:fld id="{6D78F0E2-8CFB-46E0-8FCC-72A0FE03CB65}" type="slidenum">
              <a:rPr lang="en-US" smtClean="0"/>
              <a:t>43</a:t>
            </a:fld>
            <a:endParaRPr lang="en-US"/>
          </a:p>
        </p:txBody>
      </p:sp>
    </p:spTree>
    <p:extLst>
      <p:ext uri="{BB962C8B-B14F-4D97-AF65-F5344CB8AC3E}">
        <p14:creationId xmlns:p14="http://schemas.microsoft.com/office/powerpoint/2010/main" val="1810872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Here is the validation for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hadronic energy. While a reasonable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is observed for the overall energy range, there is an excess at low hadronic energy. Could it be a mis-modeling of the hadronic missing energy given the neutrino flux reasonably well known? </a:t>
            </a:r>
          </a:p>
          <a:p>
            <a:r>
              <a:rPr lang="en-US" sz="1200" b="1" kern="1200">
                <a:solidFill>
                  <a:srgbClr val="0432FF"/>
                </a:solidFill>
                <a:effectLst/>
                <a:latin typeface="+mn-lt"/>
                <a:ea typeface="+mn-ea"/>
                <a:cs typeface="+mn-cs"/>
              </a:rPr>
              <a:t>This is exactly the concern that shifts our industry standard to not measure the energy-dependent neutrino cross section.</a:t>
            </a:r>
          </a:p>
          <a:p>
            <a:r>
              <a:rPr lang="en-US" sz="1200" kern="1200">
                <a:solidFill>
                  <a:schemeClr val="tx1"/>
                </a:solidFill>
                <a:effectLst/>
                <a:latin typeface="+mn-lt"/>
                <a:ea typeface="+mn-ea"/>
                <a:cs typeface="+mn-cs"/>
              </a:rPr>
              <a:t>The total uncertainty at low energy is about 20%, again limiting our ability to investigate the potential bias.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Page 12: Next, a data-MC comparison is done for the reconstructed hadronic energy. The overall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looks reasonable, but there is a little excess at low hadronic energy. Could it be a mis-modeling of the hadronic missing energy given the neutrino flux reasonably well known? The total uncertainty at low energy is about 20%, limiting our ability to investigate the potential bias. </a:t>
            </a:r>
          </a:p>
          <a:p>
            <a:r>
              <a:rPr lang="en-US" sz="1200" kern="1200">
                <a:solidFill>
                  <a:schemeClr val="tx1"/>
                </a:solidFill>
                <a:effectLst/>
                <a:latin typeface="+mn-lt"/>
                <a:ea typeface="+mn-ea"/>
                <a:cs typeface="+mn-cs"/>
              </a:rPr>
              <a:t>The solution is that we can use the kinematic distributions from the muon final state to reduce the total uncertainty from the common systematic components (e.g., flux, cross section).</a:t>
            </a:r>
          </a:p>
          <a:p>
            <a:r>
              <a:rPr lang="en-US"/>
              <a:t>---</a:t>
            </a:r>
          </a:p>
        </p:txBody>
      </p:sp>
      <p:sp>
        <p:nvSpPr>
          <p:cNvPr id="4" name="Slide Number Placeholder 3"/>
          <p:cNvSpPr>
            <a:spLocks noGrp="1"/>
          </p:cNvSpPr>
          <p:nvPr>
            <p:ph type="sldNum" sz="quarter" idx="5"/>
          </p:nvPr>
        </p:nvSpPr>
        <p:spPr/>
        <p:txBody>
          <a:bodyPr/>
          <a:lstStyle/>
          <a:p>
            <a:fld id="{6D78F0E2-8CFB-46E0-8FCC-72A0FE03CB65}" type="slidenum">
              <a:rPr lang="en-US" smtClean="0"/>
              <a:t>44</a:t>
            </a:fld>
            <a:endParaRPr lang="en-US"/>
          </a:p>
        </p:txBody>
      </p:sp>
    </p:spTree>
    <p:extLst>
      <p:ext uri="{BB962C8B-B14F-4D97-AF65-F5344CB8AC3E}">
        <p14:creationId xmlns:p14="http://schemas.microsoft.com/office/powerpoint/2010/main" val="2214666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Now I want to show you how we verify the modeling of the undetectable missing hadronic energy is proper given a large overall systematic uncertainty. it’s crucial for both neutrino oscillation and cross section studies.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We overcome this challenge by leveraging the simultaneous measurement of lepton energy and the visible hadronic energy and using a conditional constraining procedure.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Page 5: Let’s begin with the validation of the neutrino energy modeling. It is also critical for neutrino oscillation measurements. The key challenge is to verify the modeling of the undetectable missing hadronic energy (for example, the neutrons that exits the </a:t>
            </a:r>
            <a:r>
              <a:rPr lang="en-US" sz="1200" kern="1200" err="1">
                <a:solidFill>
                  <a:schemeClr val="tx1"/>
                </a:solidFill>
                <a:effectLst/>
                <a:latin typeface="+mn-lt"/>
                <a:ea typeface="+mn-ea"/>
                <a:cs typeface="+mn-cs"/>
              </a:rPr>
              <a:t>LArTPC</a:t>
            </a:r>
            <a:r>
              <a:rPr lang="en-US" sz="1200" kern="1200">
                <a:solidFill>
                  <a:schemeClr val="tx1"/>
                </a:solidFill>
                <a:effectLst/>
                <a:latin typeface="+mn-lt"/>
                <a:ea typeface="+mn-ea"/>
                <a:cs typeface="+mn-cs"/>
              </a:rPr>
              <a:t>). In this study, we overcome the challenge by leveraging the simultaneous measurement of lepton energy and hadronic energy in </a:t>
            </a:r>
            <a:r>
              <a:rPr lang="en-US" sz="1200" kern="1200" err="1">
                <a:solidFill>
                  <a:schemeClr val="tx1"/>
                </a:solidFill>
                <a:effectLst/>
                <a:latin typeface="+mn-lt"/>
                <a:ea typeface="+mn-ea"/>
                <a:cs typeface="+mn-cs"/>
              </a:rPr>
              <a:t>LArTPC</a:t>
            </a:r>
            <a:r>
              <a:rPr lang="en-US" sz="1200" kern="1200">
                <a:solidFill>
                  <a:schemeClr val="tx1"/>
                </a:solidFill>
                <a:effectLst/>
                <a:latin typeface="+mn-lt"/>
                <a:ea typeface="+mn-ea"/>
                <a:cs typeface="+mn-cs"/>
              </a:rPr>
              <a:t>. Finally, we report two differential cross section as a function of muon energy and hadronic energy transfer, as well as a total cross section as a function of neutrino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LArTPC</a:t>
            </a:r>
            <a:r>
              <a:rPr lang="en-US"/>
              <a:t> can separate lepton and hadronic energy from charged-current interactions</a:t>
            </a:r>
          </a:p>
          <a:p>
            <a:endParaRPr lang="en-US" sz="1200"/>
          </a:p>
          <a:p>
            <a:r>
              <a:rPr lang="en-US" sz="1200"/>
              <a:t>Key challenge: understanding </a:t>
            </a:r>
            <a:r>
              <a:rPr lang="en-US" sz="1200" b="1"/>
              <a:t>𝝂-</a:t>
            </a:r>
            <a:r>
              <a:rPr lang="en-US" sz="1200" b="1" err="1"/>
              <a:t>Ar</a:t>
            </a:r>
            <a:r>
              <a:rPr lang="en-US" sz="1200" b="1"/>
              <a:t> </a:t>
            </a:r>
            <a:r>
              <a:rPr lang="en-US" sz="1200"/>
              <a:t>cross section as a function of energy</a:t>
            </a:r>
            <a:endParaRPr lang="en-US"/>
          </a:p>
        </p:txBody>
      </p:sp>
      <p:sp>
        <p:nvSpPr>
          <p:cNvPr id="4" name="Slide Number Placeholder 3"/>
          <p:cNvSpPr>
            <a:spLocks noGrp="1"/>
          </p:cNvSpPr>
          <p:nvPr>
            <p:ph type="sldNum" sz="quarter" idx="5"/>
          </p:nvPr>
        </p:nvSpPr>
        <p:spPr/>
        <p:txBody>
          <a:bodyPr/>
          <a:lstStyle/>
          <a:p>
            <a:fld id="{6D78F0E2-8CFB-46E0-8FCC-72A0FE03CB65}" type="slidenum">
              <a:rPr lang="en-US" smtClean="0"/>
              <a:t>45</a:t>
            </a:fld>
            <a:endParaRPr lang="en-US"/>
          </a:p>
        </p:txBody>
      </p:sp>
    </p:spTree>
    <p:extLst>
      <p:ext uri="{BB962C8B-B14F-4D97-AF65-F5344CB8AC3E}">
        <p14:creationId xmlns:p14="http://schemas.microsoft.com/office/powerpoint/2010/main" val="3024204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backend formalism for the conditional constraining procedure is same as in a perhaps more famous algorithm Gaussian Process Regression. Let’s assume two normally distributed variable vectors. A measurement in one vector variable leads to a constraint of phase space in the other variable. It is a data driven model correction on both the mean and the variance with auxiliary sidebands. In the case of our </a:t>
            </a:r>
            <a:r>
              <a:rPr lang="en-US" sz="1200" kern="1200" err="1">
                <a:solidFill>
                  <a:schemeClr val="tx1"/>
                </a:solidFill>
                <a:effectLst/>
                <a:latin typeface="+mn-lt"/>
                <a:ea typeface="+mn-ea"/>
                <a:cs typeface="+mn-cs"/>
              </a:rPr>
              <a:t>numuCC</a:t>
            </a:r>
            <a:r>
              <a:rPr lang="en-US" sz="1200" kern="1200">
                <a:solidFill>
                  <a:schemeClr val="tx1"/>
                </a:solidFill>
                <a:effectLst/>
                <a:latin typeface="+mn-lt"/>
                <a:ea typeface="+mn-ea"/>
                <a:cs typeface="+mn-cs"/>
              </a:rPr>
              <a:t> neutrino energy validation, when the lepton-side energy is measured, the model prediction of the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hadronic energy can be constrained, resulting in a significant reduction of the common systematics such as flux.</a:t>
            </a:r>
          </a:p>
          <a:p>
            <a:endParaRPr lang="en-US"/>
          </a:p>
        </p:txBody>
      </p:sp>
      <p:sp>
        <p:nvSpPr>
          <p:cNvPr id="4" name="Slide Number Placeholder 3"/>
          <p:cNvSpPr>
            <a:spLocks noGrp="1"/>
          </p:cNvSpPr>
          <p:nvPr>
            <p:ph type="sldNum" sz="quarter" idx="5"/>
          </p:nvPr>
        </p:nvSpPr>
        <p:spPr/>
        <p:txBody>
          <a:bodyPr/>
          <a:lstStyle/>
          <a:p>
            <a:fld id="{6D78F0E2-8CFB-46E0-8FCC-72A0FE03CB65}" type="slidenum">
              <a:rPr lang="en-US" smtClean="0"/>
              <a:t>46</a:t>
            </a:fld>
            <a:endParaRPr lang="en-US"/>
          </a:p>
        </p:txBody>
      </p:sp>
    </p:spTree>
    <p:extLst>
      <p:ext uri="{BB962C8B-B14F-4D97-AF65-F5344CB8AC3E}">
        <p14:creationId xmlns:p14="http://schemas.microsoft.com/office/powerpoint/2010/main" val="1952927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Finally, this is the hadronic energy distribution with a constraint to the muon kinematics. A significant reduction in the overall systematic uncertainties is observed at low hadronic energy from 20% to 5%. No sign of mis-modeling of hadronic missing energy is observed.</a:t>
            </a:r>
          </a:p>
          <a:p>
            <a:endParaRPr lang="en-US" b="1"/>
          </a:p>
          <a:p>
            <a:r>
              <a:rPr lang="en-US" b="1"/>
              <a:t>---</a:t>
            </a:r>
          </a:p>
          <a:p>
            <a:r>
              <a:rPr lang="en-US" b="1"/>
              <a:t>Notation consistent with p12</a:t>
            </a:r>
          </a:p>
        </p:txBody>
      </p:sp>
      <p:sp>
        <p:nvSpPr>
          <p:cNvPr id="4" name="Slide Number Placeholder 3"/>
          <p:cNvSpPr>
            <a:spLocks noGrp="1"/>
          </p:cNvSpPr>
          <p:nvPr>
            <p:ph type="sldNum" sz="quarter" idx="5"/>
          </p:nvPr>
        </p:nvSpPr>
        <p:spPr/>
        <p:txBody>
          <a:bodyPr/>
          <a:lstStyle/>
          <a:p>
            <a:fld id="{6D78F0E2-8CFB-46E0-8FCC-72A0FE03CB65}" type="slidenum">
              <a:rPr lang="en-US" smtClean="0"/>
              <a:t>47</a:t>
            </a:fld>
            <a:endParaRPr lang="en-US"/>
          </a:p>
        </p:txBody>
      </p:sp>
    </p:spTree>
    <p:extLst>
      <p:ext uri="{BB962C8B-B14F-4D97-AF65-F5344CB8AC3E}">
        <p14:creationId xmlns:p14="http://schemas.microsoft.com/office/powerpoint/2010/main" val="20239732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You might ask a question: is this new validation method really working?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conducted two fake data studies. One is generated based on the old version generator GENIE v2. It has been shown that the chi2/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is large after the constraint to muon kinematics, indicating the GENIE v3 model and its uncertainty cannot describe the underlying model from GENIEv2.</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Another set of fake data study is following a similar strategy from </a:t>
            </a:r>
            <a:r>
              <a:rPr lang="en-US" sz="1200" kern="1200" err="1">
                <a:solidFill>
                  <a:schemeClr val="tx1"/>
                </a:solidFill>
                <a:effectLst/>
                <a:latin typeface="+mn-lt"/>
                <a:ea typeface="+mn-ea"/>
                <a:cs typeface="+mn-cs"/>
              </a:rPr>
              <a:t>nuPRISM</a:t>
            </a:r>
            <a:r>
              <a:rPr lang="en-US" sz="1200" kern="1200">
                <a:solidFill>
                  <a:schemeClr val="tx1"/>
                </a:solidFill>
                <a:effectLst/>
                <a:latin typeface="+mn-lt"/>
                <a:ea typeface="+mn-ea"/>
                <a:cs typeface="+mn-cs"/>
              </a:rPr>
              <a:t>, where the hadronic energy fraction allocated to protons has been reduced with different percentages, mimicking a variation in the proton-inelastic scattering). It has been shown that ch2/</a:t>
            </a:r>
            <a:r>
              <a:rPr lang="en-US" sz="1200" kern="1200" err="1">
                <a:solidFill>
                  <a:schemeClr val="tx1"/>
                </a:solidFill>
                <a:effectLst/>
                <a:latin typeface="+mn-lt"/>
                <a:ea typeface="+mn-ea"/>
                <a:cs typeface="+mn-cs"/>
              </a:rPr>
              <a:t>ndf</a:t>
            </a:r>
            <a:r>
              <a:rPr lang="en-US" sz="1200" kern="1200">
                <a:solidFill>
                  <a:schemeClr val="tx1"/>
                </a:solidFill>
                <a:effectLst/>
                <a:latin typeface="+mn-lt"/>
                <a:ea typeface="+mn-ea"/>
                <a:cs typeface="+mn-cs"/>
              </a:rPr>
              <a:t> increases significantly large with a shift of ~15%, indicating that the GENIE v3 model cannot describe this fake data with 15% shift in proton energy. The GENIE generator assigned a more conservative uncertainty for this number.</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Given the fact that GENIEv3 model can describe the data well but not the </a:t>
            </a:r>
            <a:r>
              <a:rPr lang="en-US" sz="1200" kern="1200" err="1">
                <a:solidFill>
                  <a:schemeClr val="tx1"/>
                </a:solidFill>
                <a:effectLst/>
                <a:latin typeface="+mn-lt"/>
                <a:ea typeface="+mn-ea"/>
                <a:cs typeface="+mn-cs"/>
              </a:rPr>
              <a:t>fakedata</a:t>
            </a:r>
            <a:r>
              <a:rPr lang="en-US" sz="1200" kern="1200">
                <a:solidFill>
                  <a:schemeClr val="tx1"/>
                </a:solidFill>
                <a:effectLst/>
                <a:latin typeface="+mn-lt"/>
                <a:ea typeface="+mn-ea"/>
                <a:cs typeface="+mn-cs"/>
              </a:rPr>
              <a:t>, we conclude the conditional constraining approach is sensitive to the underlying model difference.</a:t>
            </a:r>
          </a:p>
        </p:txBody>
      </p:sp>
      <p:sp>
        <p:nvSpPr>
          <p:cNvPr id="4" name="Slide Number Placeholder 3"/>
          <p:cNvSpPr>
            <a:spLocks noGrp="1"/>
          </p:cNvSpPr>
          <p:nvPr>
            <p:ph type="sldNum" sz="quarter" idx="5"/>
          </p:nvPr>
        </p:nvSpPr>
        <p:spPr/>
        <p:txBody>
          <a:bodyPr/>
          <a:lstStyle/>
          <a:p>
            <a:fld id="{6D78F0E2-8CFB-46E0-8FCC-72A0FE03CB65}" type="slidenum">
              <a:rPr lang="en-US" smtClean="0"/>
              <a:t>48</a:t>
            </a:fld>
            <a:endParaRPr lang="en-US"/>
          </a:p>
        </p:txBody>
      </p:sp>
    </p:spTree>
    <p:extLst>
      <p:ext uri="{BB962C8B-B14F-4D97-AF65-F5344CB8AC3E}">
        <p14:creationId xmlns:p14="http://schemas.microsoft.com/office/powerpoint/2010/main" val="2676375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Given the neutrino energy modeling has been validated, I want to show you how we extracted the energy-dependent cross section using the Wiener-SVD unfolding. </a:t>
            </a:r>
          </a:p>
          <a:p>
            <a:r>
              <a:rPr lang="en-US" sz="1200" kern="1200">
                <a:solidFill>
                  <a:schemeClr val="tx1"/>
                </a:solidFill>
                <a:effectLst/>
                <a:latin typeface="+mn-lt"/>
                <a:ea typeface="+mn-ea"/>
                <a:cs typeface="+mn-cs"/>
              </a:rPr>
              <a:t>Unfolding is a technique to extract the underlying true model given the reconstructed distribution and a proper modeling of the detector response. </a:t>
            </a:r>
          </a:p>
          <a:p>
            <a:r>
              <a:rPr lang="en-US" sz="1200" kern="1200">
                <a:solidFill>
                  <a:schemeClr val="tx1"/>
                </a:solidFill>
                <a:effectLst/>
                <a:latin typeface="+mn-lt"/>
                <a:ea typeface="+mn-ea"/>
                <a:cs typeface="+mn-cs"/>
              </a:rPr>
              <a: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Page 16: Understanding the cross section as a function of energy is also crucial for oscillation measurement. In this study, we measure the energy-dependent total cross section using the Wiener-SVD unfolding. I am not going to expand the details about the technical formalism but Wiener-SVD unfolding simplify the procedure and maximize S/N ratio.</a:t>
            </a:r>
          </a:p>
          <a:p>
            <a:r>
              <a:rPr lang="en-US" sz="1200" kern="1200">
                <a:solidFill>
                  <a:schemeClr val="tx1"/>
                </a:solidFill>
                <a:effectLst/>
                <a:latin typeface="+mn-lt"/>
                <a:ea typeface="+mn-ea"/>
                <a:cs typeface="+mn-cs"/>
              </a:rPr>
              <a:t>Unfolding is basically a technique to extract the underlying true model given the reconstructed distribution and a proper modeling of the detector response. We can do an extraction of the cross section if we can write down a master equation, where the measured neutrino energy distribution is modeled with the background prediction and the response matrix, and the cross section can be maintained in the signal term.</a:t>
            </a:r>
            <a:endParaRPr lang="en-US">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lumMod val="50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lumMod val="50000"/>
                  </a:schemeClr>
                </a:solidFill>
              </a:rPr>
              <a:t>Unfolding: The process of extracting information about the truth content given the observed measurements</a:t>
            </a:r>
          </a:p>
          <a:p>
            <a:endParaRPr lang="en-US"/>
          </a:p>
        </p:txBody>
      </p:sp>
      <p:sp>
        <p:nvSpPr>
          <p:cNvPr id="4" name="Slide Number Placeholder 3"/>
          <p:cNvSpPr>
            <a:spLocks noGrp="1"/>
          </p:cNvSpPr>
          <p:nvPr>
            <p:ph type="sldNum" sz="quarter" idx="5"/>
          </p:nvPr>
        </p:nvSpPr>
        <p:spPr/>
        <p:txBody>
          <a:bodyPr/>
          <a:lstStyle/>
          <a:p>
            <a:fld id="{6D78F0E2-8CFB-46E0-8FCC-72A0FE03CB65}" type="slidenum">
              <a:rPr lang="en-US" smtClean="0"/>
              <a:t>49</a:t>
            </a:fld>
            <a:endParaRPr lang="en-US"/>
          </a:p>
        </p:txBody>
      </p:sp>
    </p:spTree>
    <p:extLst>
      <p:ext uri="{BB962C8B-B14F-4D97-AF65-F5344CB8AC3E}">
        <p14:creationId xmlns:p14="http://schemas.microsoft.com/office/powerpoint/2010/main" val="861551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swap picture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We are expecting the next generation long-baseline accelerator neutrino experiments, DUNE and Hyper-K to give us definite answers.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For example, with much larger detector and more powerful beam, both experiments have a potential to establish CP violation at a high significance with a decade of data taking.</a:t>
            </a:r>
          </a:p>
        </p:txBody>
      </p:sp>
      <p:sp>
        <p:nvSpPr>
          <p:cNvPr id="4" name="Slide Number Placeholder 3"/>
          <p:cNvSpPr>
            <a:spLocks noGrp="1"/>
          </p:cNvSpPr>
          <p:nvPr>
            <p:ph type="sldNum" sz="quarter" idx="5"/>
          </p:nvPr>
        </p:nvSpPr>
        <p:spPr/>
        <p:txBody>
          <a:bodyPr/>
          <a:lstStyle/>
          <a:p>
            <a:fld id="{FF30C5EC-9B38-7F49-88C8-0366650672EC}" type="slidenum">
              <a:rPr lang="en-US" smtClean="0"/>
              <a:t>5</a:t>
            </a:fld>
            <a:endParaRPr lang="en-US"/>
          </a:p>
        </p:txBody>
      </p:sp>
    </p:spTree>
    <p:extLst>
      <p:ext uri="{BB962C8B-B14F-4D97-AF65-F5344CB8AC3E}">
        <p14:creationId xmlns:p14="http://schemas.microsoft.com/office/powerpoint/2010/main" val="652700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a:t>For the detailed unfolding procedure, we choose  a regularization with a form of a “Wiener” filter. This choice automatedly maximize the S/N ratio without a tuning parameter. Additionally, the equivalent smearing matrix introduced by the regularization can be properly reported for an improved data-model comparison.</a:t>
                </a:r>
              </a:p>
              <a:p>
                <a:endParaRPr lang="en-US" altLang="zh-CN"/>
              </a:p>
              <a:p>
                <a:r>
                  <a:rPr lang="en-US" altLang="zh-CN"/>
                  <a:t>----</a:t>
                </a:r>
              </a:p>
              <a:p>
                <a:endParaRPr lang="en-US" altLang="zh-CN"/>
              </a:p>
              <a:p>
                <a:r>
                  <a:rPr lang="en-US" altLang="zh-CN"/>
                  <a:t>Given</a:t>
                </a:r>
                <a:r>
                  <a:rPr lang="zh-CN" altLang="en-US"/>
                  <a:t> </a:t>
                </a:r>
                <a:r>
                  <a:rPr lang="en-US" altLang="zh-CN"/>
                  <a:t>one</a:t>
                </a:r>
                <a:r>
                  <a:rPr lang="zh-CN" altLang="en-US"/>
                  <a:t> </a:t>
                </a:r>
                <a:r>
                  <a:rPr lang="en-US" altLang="zh-CN"/>
                  <a:t>model</a:t>
                </a:r>
                <a:r>
                  <a:rPr lang="zh-CN" altLang="en-US"/>
                  <a:t> </a:t>
                </a:r>
                <a14:m>
                  <m:oMath xmlns:m="http://schemas.openxmlformats.org/officeDocument/2006/math">
                    <m:r>
                      <a:rPr lang="en-US" altLang="zh-CN" b="0" i="1" smtClean="0">
                        <a:latin typeface="Cambria Math" panose="02040503050406030204" pitchFamily="18" charset="0"/>
                      </a:rPr>
                      <m:t>𝑆</m:t>
                    </m:r>
                  </m:oMath>
                </a14:m>
                <a:endParaRPr lang="en-US" altLang="zh-CN"/>
              </a:p>
              <a:p>
                <a:pPr marL="285750" indent="-285750">
                  <a:buFont typeface="Courier New" panose="02070309020205020404" pitchFamily="49" charset="0"/>
                  <a:buChar char="o"/>
                </a:pPr>
                <a:r>
                  <a:rPr lang="en-US" altLang="zh-CN"/>
                  <a:t>General</a:t>
                </a:r>
                <a:r>
                  <a:rPr lang="zh-CN" altLang="en-US"/>
                  <a:t> </a:t>
                </a:r>
                <a:r>
                  <a:rPr lang="en-US" altLang="zh-CN"/>
                  <a:t>regularization,</a:t>
                </a:r>
                <a:r>
                  <a:rPr lang="zh-CN" altLang="en-US"/>
                  <a:t> </a:t>
                </a:r>
                <a:r>
                  <a:rPr lang="en-US" altLang="zh-CN"/>
                  <a:t>e.g.</a:t>
                </a:r>
                <a:r>
                  <a:rPr lang="zh-CN" altLang="en-US"/>
                  <a:t> </a:t>
                </a:r>
                <a:r>
                  <a:rPr lang="en-US" altLang="zh-CN"/>
                  <a:t>Tikhonov</a:t>
                </a:r>
                <a:r>
                  <a:rPr lang="zh-CN" altLang="en-US"/>
                  <a:t> </a:t>
                </a:r>
                <a:r>
                  <a:rPr lang="en-US" altLang="zh-CN"/>
                  <a:t>regularization,</a:t>
                </a:r>
                <a:r>
                  <a:rPr lang="zh-CN" altLang="en-US"/>
                  <a:t> </a:t>
                </a:r>
                <a:r>
                  <a:rPr lang="en-US" altLang="zh-CN"/>
                  <a:t>needs</a:t>
                </a:r>
                <a:r>
                  <a:rPr lang="zh-CN" altLang="en-US"/>
                  <a:t> </a:t>
                </a:r>
                <a:r>
                  <a:rPr lang="en-US" altLang="zh-CN"/>
                  <a:t>to</a:t>
                </a:r>
                <a:r>
                  <a:rPr lang="zh-CN" altLang="en-US"/>
                  <a:t> </a:t>
                </a:r>
                <a:r>
                  <a:rPr lang="en-US" altLang="zh-CN"/>
                  <a:t>“tune”</a:t>
                </a:r>
                <a:r>
                  <a:rPr lang="zh-CN" altLang="en-US"/>
                  <a:t> </a:t>
                </a:r>
                <a:r>
                  <a:rPr lang="en-US" altLang="zh-CN"/>
                  <a:t>a</a:t>
                </a:r>
                <a:r>
                  <a:rPr lang="zh-CN" altLang="en-US"/>
                  <a:t> </a:t>
                </a:r>
                <a:r>
                  <a:rPr lang="en-US" altLang="zh-CN"/>
                  <a:t>regularization</a:t>
                </a:r>
                <a:r>
                  <a:rPr lang="zh-CN" altLang="en-US"/>
                  <a:t> </a:t>
                </a:r>
                <a:r>
                  <a:rPr lang="en-US" altLang="zh-CN"/>
                  <a:t>strength</a:t>
                </a:r>
                <a:r>
                  <a:rPr lang="zh-CN" altLang="en-US"/>
                  <a:t> </a:t>
                </a:r>
                <a:r>
                  <a:rPr lang="en-US" altLang="zh-CN"/>
                  <a:t>parameter</a:t>
                </a:r>
                <a:r>
                  <a:rPr lang="zh-CN" altLang="en-US"/>
                  <a:t> </a:t>
                </a:r>
                <a:r>
                  <a:rPr lang="en-US" altLang="zh-CN"/>
                  <a:t>[curve</a:t>
                </a:r>
                <a:r>
                  <a:rPr lang="zh-CN" altLang="en-US"/>
                  <a:t> </a:t>
                </a:r>
                <a:r>
                  <a:rPr lang="en-US" altLang="zh-CN"/>
                  <a:t>in</a:t>
                </a:r>
                <a:r>
                  <a:rPr lang="zh-CN" altLang="en-US"/>
                  <a:t> </a:t>
                </a:r>
                <a:r>
                  <a:rPr lang="en-US" altLang="zh-CN"/>
                  <a:t>the</a:t>
                </a:r>
                <a:r>
                  <a:rPr lang="zh-CN" altLang="en-US"/>
                  <a:t> </a:t>
                </a:r>
                <a:r>
                  <a:rPr lang="en-US" altLang="zh-CN"/>
                  <a:t>left</a:t>
                </a:r>
                <a:r>
                  <a:rPr lang="zh-CN" altLang="en-US"/>
                  <a:t> </a:t>
                </a:r>
                <a:r>
                  <a:rPr lang="en-US" altLang="zh-CN"/>
                  <a:t>plot]</a:t>
                </a:r>
              </a:p>
              <a:p>
                <a:pPr marL="285750" indent="-285750">
                  <a:buFont typeface="Courier New" panose="02070309020205020404" pitchFamily="49" charset="0"/>
                  <a:buChar char="o"/>
                </a:pPr>
                <a:r>
                  <a:rPr lang="en-US" altLang="zh-CN"/>
                  <a:t>Wiener-SVD</a:t>
                </a:r>
                <a:r>
                  <a:rPr lang="zh-CN" altLang="en-US"/>
                  <a:t> </a:t>
                </a:r>
                <a:r>
                  <a:rPr lang="en-US" altLang="zh-CN"/>
                  <a:t>regularization</a:t>
                </a:r>
                <a:r>
                  <a:rPr lang="zh-CN" altLang="en-US"/>
                  <a:t> </a:t>
                </a:r>
                <a:r>
                  <a:rPr lang="en-US" altLang="zh-CN"/>
                  <a:t>corresponds</a:t>
                </a:r>
                <a:r>
                  <a:rPr lang="zh-CN" altLang="en-US"/>
                  <a:t> </a:t>
                </a:r>
                <a:r>
                  <a:rPr lang="en-US" altLang="zh-CN"/>
                  <a:t>to</a:t>
                </a:r>
                <a:r>
                  <a:rPr lang="zh-CN" altLang="en-US"/>
                  <a:t> </a:t>
                </a:r>
                <a:r>
                  <a:rPr lang="en-US" altLang="zh-CN"/>
                  <a:t>a</a:t>
                </a:r>
                <a:r>
                  <a:rPr lang="zh-CN" altLang="en-US"/>
                  <a:t> </a:t>
                </a:r>
                <a:r>
                  <a:rPr lang="en-US" altLang="zh-CN"/>
                  <a:t>fixed</a:t>
                </a:r>
                <a:r>
                  <a:rPr lang="zh-CN" altLang="en-US"/>
                  <a:t> </a:t>
                </a:r>
                <a:r>
                  <a:rPr lang="en-US" altLang="zh-CN"/>
                  <a:t>point</a:t>
                </a:r>
                <a:r>
                  <a:rPr lang="zh-CN" altLang="en-US"/>
                  <a:t> </a:t>
                </a:r>
                <a:r>
                  <a:rPr lang="en-US" altLang="zh-CN"/>
                  <a:t>in</a:t>
                </a:r>
                <a:r>
                  <a:rPr lang="zh-CN" altLang="en-US"/>
                  <a:t> </a:t>
                </a:r>
                <a:r>
                  <a:rPr lang="en-US" altLang="zh-CN"/>
                  <a:t>the</a:t>
                </a:r>
                <a:r>
                  <a:rPr lang="zh-CN" altLang="en-US"/>
                  <a:t> </a:t>
                </a:r>
                <a:r>
                  <a:rPr lang="en-US" altLang="zh-CN"/>
                  <a:t>phase</a:t>
                </a:r>
                <a:r>
                  <a:rPr lang="zh-CN" altLang="en-US"/>
                  <a:t> </a:t>
                </a:r>
                <a:r>
                  <a:rPr lang="en-US" altLang="zh-CN"/>
                  <a:t>space</a:t>
                </a:r>
                <a:r>
                  <a:rPr lang="zh-CN" altLang="en-US"/>
                  <a:t> </a:t>
                </a:r>
                <a:r>
                  <a:rPr lang="en-US" altLang="zh-CN"/>
                  <a:t>of</a:t>
                </a:r>
                <a:r>
                  <a:rPr lang="zh-CN" altLang="en-US"/>
                  <a:t> </a:t>
                </a:r>
                <a:r>
                  <a:rPr lang="en-US" altLang="zh-CN"/>
                  <a:t>bias</a:t>
                </a:r>
                <a:r>
                  <a:rPr lang="zh-CN" altLang="en-US"/>
                  <a:t> </a:t>
                </a:r>
                <a:r>
                  <a:rPr lang="en-US" altLang="zh-CN"/>
                  <a:t>versus</a:t>
                </a:r>
                <a:r>
                  <a:rPr lang="zh-CN" altLang="en-US"/>
                  <a:t> </a:t>
                </a:r>
                <a:r>
                  <a:rPr lang="en-US" altLang="zh-CN"/>
                  <a:t>variance</a:t>
                </a:r>
                <a:r>
                  <a:rPr lang="zh-CN" altLang="en-US"/>
                  <a:t> </a:t>
                </a:r>
                <a:r>
                  <a:rPr lang="en-US" altLang="zh-CN"/>
                  <a:t>with</a:t>
                </a:r>
                <a:r>
                  <a:rPr lang="zh-CN" altLang="en-US" b="1"/>
                  <a:t> </a:t>
                </a:r>
                <a:r>
                  <a:rPr lang="en-US" altLang="zh-CN" b="1"/>
                  <a:t>minimum</a:t>
                </a:r>
                <a:r>
                  <a:rPr lang="zh-CN" altLang="en-US" b="1"/>
                  <a:t> </a:t>
                </a:r>
                <a:r>
                  <a:rPr lang="en-US" altLang="zh-CN" b="1"/>
                  <a:t>MSE</a:t>
                </a:r>
              </a:p>
              <a:p>
                <a:endParaRPr lang="en-US"/>
              </a:p>
            </p:txBody>
          </p:sp>
        </mc:Choice>
        <mc:Fallback xmlns="">
          <p:sp>
            <p:nvSpPr>
              <p:cNvPr id="3" name="Notes Placeholder 2"/>
              <p:cNvSpPr>
                <a:spLocks noGrp="1"/>
              </p:cNvSpPr>
              <p:nvPr>
                <p:ph type="body" idx="1"/>
              </p:nvPr>
            </p:nvSpPr>
            <p:spPr/>
            <p:txBody>
              <a:bodyPr/>
              <a:lstStyle/>
              <a:p>
                <a:r>
                  <a:rPr lang="en-US" altLang="zh-CN"/>
                  <a:t>For the detailed unfolding procedure, we choose  a regularization with a form of a “Wiener” filter. This choice automatedly maximize the S/N ratio without a tuning parameter. Additionally, the equivalent smearing matrix introduced by the regularization can be properly reported for an improved data-model comparison.</a:t>
                </a:r>
              </a:p>
              <a:p>
                <a:endParaRPr lang="en-US" altLang="zh-CN"/>
              </a:p>
              <a:p>
                <a:r>
                  <a:rPr lang="en-US" altLang="zh-CN"/>
                  <a:t>----</a:t>
                </a:r>
              </a:p>
              <a:p>
                <a:endParaRPr lang="en-US" altLang="zh-CN"/>
              </a:p>
              <a:p>
                <a:r>
                  <a:rPr lang="en-US" altLang="zh-CN"/>
                  <a:t>Given</a:t>
                </a:r>
                <a:r>
                  <a:rPr lang="zh-CN" altLang="en-US"/>
                  <a:t> </a:t>
                </a:r>
                <a:r>
                  <a:rPr lang="en-US" altLang="zh-CN"/>
                  <a:t>one</a:t>
                </a:r>
                <a:r>
                  <a:rPr lang="zh-CN" altLang="en-US"/>
                  <a:t> </a:t>
                </a:r>
                <a:r>
                  <a:rPr lang="en-US" altLang="zh-CN"/>
                  <a:t>model</a:t>
                </a:r>
                <a:r>
                  <a:rPr lang="zh-CN" altLang="en-US"/>
                  <a:t> </a:t>
                </a:r>
                <a:r>
                  <a:rPr lang="en-US" altLang="zh-CN" b="0" i="0">
                    <a:latin typeface="Cambria Math" panose="02040503050406030204" pitchFamily="18" charset="0"/>
                  </a:rPr>
                  <a:t>𝑆</a:t>
                </a:r>
                <a:endParaRPr lang="en-US" altLang="zh-CN"/>
              </a:p>
              <a:p>
                <a:pPr marL="285750" indent="-285750">
                  <a:buFont typeface="Courier New" panose="02070309020205020404" pitchFamily="49" charset="0"/>
                  <a:buChar char="o"/>
                </a:pPr>
                <a:r>
                  <a:rPr lang="en-US" altLang="zh-CN"/>
                  <a:t>General</a:t>
                </a:r>
                <a:r>
                  <a:rPr lang="zh-CN" altLang="en-US"/>
                  <a:t> </a:t>
                </a:r>
                <a:r>
                  <a:rPr lang="en-US" altLang="zh-CN"/>
                  <a:t>regularization,</a:t>
                </a:r>
                <a:r>
                  <a:rPr lang="zh-CN" altLang="en-US"/>
                  <a:t> </a:t>
                </a:r>
                <a:r>
                  <a:rPr lang="en-US" altLang="zh-CN"/>
                  <a:t>e.g.</a:t>
                </a:r>
                <a:r>
                  <a:rPr lang="zh-CN" altLang="en-US"/>
                  <a:t> </a:t>
                </a:r>
                <a:r>
                  <a:rPr lang="en-US" altLang="zh-CN"/>
                  <a:t>Tikhonov</a:t>
                </a:r>
                <a:r>
                  <a:rPr lang="zh-CN" altLang="en-US"/>
                  <a:t> </a:t>
                </a:r>
                <a:r>
                  <a:rPr lang="en-US" altLang="zh-CN"/>
                  <a:t>regularization,</a:t>
                </a:r>
                <a:r>
                  <a:rPr lang="zh-CN" altLang="en-US"/>
                  <a:t> </a:t>
                </a:r>
                <a:r>
                  <a:rPr lang="en-US" altLang="zh-CN"/>
                  <a:t>needs</a:t>
                </a:r>
                <a:r>
                  <a:rPr lang="zh-CN" altLang="en-US"/>
                  <a:t> </a:t>
                </a:r>
                <a:r>
                  <a:rPr lang="en-US" altLang="zh-CN"/>
                  <a:t>to</a:t>
                </a:r>
                <a:r>
                  <a:rPr lang="zh-CN" altLang="en-US"/>
                  <a:t> </a:t>
                </a:r>
                <a:r>
                  <a:rPr lang="en-US" altLang="zh-CN"/>
                  <a:t>“tune”</a:t>
                </a:r>
                <a:r>
                  <a:rPr lang="zh-CN" altLang="en-US"/>
                  <a:t> </a:t>
                </a:r>
                <a:r>
                  <a:rPr lang="en-US" altLang="zh-CN"/>
                  <a:t>a</a:t>
                </a:r>
                <a:r>
                  <a:rPr lang="zh-CN" altLang="en-US"/>
                  <a:t> </a:t>
                </a:r>
                <a:r>
                  <a:rPr lang="en-US" altLang="zh-CN"/>
                  <a:t>regularization</a:t>
                </a:r>
                <a:r>
                  <a:rPr lang="zh-CN" altLang="en-US"/>
                  <a:t> </a:t>
                </a:r>
                <a:r>
                  <a:rPr lang="en-US" altLang="zh-CN"/>
                  <a:t>strength</a:t>
                </a:r>
                <a:r>
                  <a:rPr lang="zh-CN" altLang="en-US"/>
                  <a:t> </a:t>
                </a:r>
                <a:r>
                  <a:rPr lang="en-US" altLang="zh-CN"/>
                  <a:t>parameter</a:t>
                </a:r>
                <a:r>
                  <a:rPr lang="zh-CN" altLang="en-US"/>
                  <a:t> </a:t>
                </a:r>
                <a:r>
                  <a:rPr lang="en-US" altLang="zh-CN"/>
                  <a:t>[curve</a:t>
                </a:r>
                <a:r>
                  <a:rPr lang="zh-CN" altLang="en-US"/>
                  <a:t> </a:t>
                </a:r>
                <a:r>
                  <a:rPr lang="en-US" altLang="zh-CN"/>
                  <a:t>in</a:t>
                </a:r>
                <a:r>
                  <a:rPr lang="zh-CN" altLang="en-US"/>
                  <a:t> </a:t>
                </a:r>
                <a:r>
                  <a:rPr lang="en-US" altLang="zh-CN"/>
                  <a:t>the</a:t>
                </a:r>
                <a:r>
                  <a:rPr lang="zh-CN" altLang="en-US"/>
                  <a:t> </a:t>
                </a:r>
                <a:r>
                  <a:rPr lang="en-US" altLang="zh-CN"/>
                  <a:t>left</a:t>
                </a:r>
                <a:r>
                  <a:rPr lang="zh-CN" altLang="en-US"/>
                  <a:t> </a:t>
                </a:r>
                <a:r>
                  <a:rPr lang="en-US" altLang="zh-CN"/>
                  <a:t>plot]</a:t>
                </a:r>
              </a:p>
              <a:p>
                <a:pPr marL="285750" indent="-285750">
                  <a:buFont typeface="Courier New" panose="02070309020205020404" pitchFamily="49" charset="0"/>
                  <a:buChar char="o"/>
                </a:pPr>
                <a:r>
                  <a:rPr lang="en-US" altLang="zh-CN"/>
                  <a:t>Wiener-SVD</a:t>
                </a:r>
                <a:r>
                  <a:rPr lang="zh-CN" altLang="en-US"/>
                  <a:t> </a:t>
                </a:r>
                <a:r>
                  <a:rPr lang="en-US" altLang="zh-CN"/>
                  <a:t>regularization</a:t>
                </a:r>
                <a:r>
                  <a:rPr lang="zh-CN" altLang="en-US"/>
                  <a:t> </a:t>
                </a:r>
                <a:r>
                  <a:rPr lang="en-US" altLang="zh-CN"/>
                  <a:t>corresponds</a:t>
                </a:r>
                <a:r>
                  <a:rPr lang="zh-CN" altLang="en-US"/>
                  <a:t> </a:t>
                </a:r>
                <a:r>
                  <a:rPr lang="en-US" altLang="zh-CN"/>
                  <a:t>to</a:t>
                </a:r>
                <a:r>
                  <a:rPr lang="zh-CN" altLang="en-US"/>
                  <a:t> </a:t>
                </a:r>
                <a:r>
                  <a:rPr lang="en-US" altLang="zh-CN"/>
                  <a:t>a</a:t>
                </a:r>
                <a:r>
                  <a:rPr lang="zh-CN" altLang="en-US"/>
                  <a:t> </a:t>
                </a:r>
                <a:r>
                  <a:rPr lang="en-US" altLang="zh-CN"/>
                  <a:t>fixed</a:t>
                </a:r>
                <a:r>
                  <a:rPr lang="zh-CN" altLang="en-US"/>
                  <a:t> </a:t>
                </a:r>
                <a:r>
                  <a:rPr lang="en-US" altLang="zh-CN"/>
                  <a:t>point</a:t>
                </a:r>
                <a:r>
                  <a:rPr lang="zh-CN" altLang="en-US"/>
                  <a:t> </a:t>
                </a:r>
                <a:r>
                  <a:rPr lang="en-US" altLang="zh-CN"/>
                  <a:t>in</a:t>
                </a:r>
                <a:r>
                  <a:rPr lang="zh-CN" altLang="en-US"/>
                  <a:t> </a:t>
                </a:r>
                <a:r>
                  <a:rPr lang="en-US" altLang="zh-CN"/>
                  <a:t>the</a:t>
                </a:r>
                <a:r>
                  <a:rPr lang="zh-CN" altLang="en-US"/>
                  <a:t> </a:t>
                </a:r>
                <a:r>
                  <a:rPr lang="en-US" altLang="zh-CN"/>
                  <a:t>phase</a:t>
                </a:r>
                <a:r>
                  <a:rPr lang="zh-CN" altLang="en-US"/>
                  <a:t> </a:t>
                </a:r>
                <a:r>
                  <a:rPr lang="en-US" altLang="zh-CN"/>
                  <a:t>space</a:t>
                </a:r>
                <a:r>
                  <a:rPr lang="zh-CN" altLang="en-US"/>
                  <a:t> </a:t>
                </a:r>
                <a:r>
                  <a:rPr lang="en-US" altLang="zh-CN"/>
                  <a:t>of</a:t>
                </a:r>
                <a:r>
                  <a:rPr lang="zh-CN" altLang="en-US"/>
                  <a:t> </a:t>
                </a:r>
                <a:r>
                  <a:rPr lang="en-US" altLang="zh-CN"/>
                  <a:t>bias</a:t>
                </a:r>
                <a:r>
                  <a:rPr lang="zh-CN" altLang="en-US"/>
                  <a:t> </a:t>
                </a:r>
                <a:r>
                  <a:rPr lang="en-US" altLang="zh-CN"/>
                  <a:t>versus</a:t>
                </a:r>
                <a:r>
                  <a:rPr lang="zh-CN" altLang="en-US"/>
                  <a:t> </a:t>
                </a:r>
                <a:r>
                  <a:rPr lang="en-US" altLang="zh-CN"/>
                  <a:t>variance</a:t>
                </a:r>
                <a:r>
                  <a:rPr lang="zh-CN" altLang="en-US"/>
                  <a:t> </a:t>
                </a:r>
                <a:r>
                  <a:rPr lang="en-US" altLang="zh-CN"/>
                  <a:t>with</a:t>
                </a:r>
                <a:r>
                  <a:rPr lang="zh-CN" altLang="en-US" b="1"/>
                  <a:t> </a:t>
                </a:r>
                <a:r>
                  <a:rPr lang="en-US" altLang="zh-CN" b="1"/>
                  <a:t>minimum</a:t>
                </a:r>
                <a:r>
                  <a:rPr lang="zh-CN" altLang="en-US" b="1"/>
                  <a:t> </a:t>
                </a:r>
                <a:r>
                  <a:rPr lang="en-US" altLang="zh-CN" b="1"/>
                  <a:t>MSE</a:t>
                </a:r>
              </a:p>
              <a:p>
                <a:endParaRPr lang="en-US"/>
              </a:p>
            </p:txBody>
          </p:sp>
        </mc:Fallback>
      </mc:AlternateContent>
      <p:sp>
        <p:nvSpPr>
          <p:cNvPr id="4" name="Slide Number Placeholder 3"/>
          <p:cNvSpPr>
            <a:spLocks noGrp="1"/>
          </p:cNvSpPr>
          <p:nvPr>
            <p:ph type="sldNum" sz="quarter" idx="5"/>
          </p:nvPr>
        </p:nvSpPr>
        <p:spPr/>
        <p:txBody>
          <a:bodyPr/>
          <a:lstStyle/>
          <a:p>
            <a:fld id="{FF30C5EC-9B38-7F49-88C8-0366650672EC}" type="slidenum">
              <a:rPr lang="en-US" smtClean="0"/>
              <a:t>50</a:t>
            </a:fld>
            <a:endParaRPr lang="en-US"/>
          </a:p>
        </p:txBody>
      </p:sp>
    </p:spTree>
    <p:extLst>
      <p:ext uri="{BB962C8B-B14F-4D97-AF65-F5344CB8AC3E}">
        <p14:creationId xmlns:p14="http://schemas.microsoft.com/office/powerpoint/2010/main" val="1701632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Back to the cross-section extraction. The measured </a:t>
            </a:r>
            <a:r>
              <a:rPr lang="en-US" sz="1200" kern="1200" err="1">
                <a:solidFill>
                  <a:schemeClr val="tx1"/>
                </a:solidFill>
                <a:effectLst/>
                <a:latin typeface="+mn-lt"/>
                <a:ea typeface="+mn-ea"/>
                <a:cs typeface="+mn-cs"/>
              </a:rPr>
              <a:t>reco</a:t>
            </a:r>
            <a:r>
              <a:rPr lang="en-US" sz="1200" kern="1200">
                <a:solidFill>
                  <a:schemeClr val="tx1"/>
                </a:solidFill>
                <a:effectLst/>
                <a:latin typeface="+mn-lt"/>
                <a:ea typeface="+mn-ea"/>
                <a:cs typeface="+mn-cs"/>
              </a:rPr>
              <a:t> neutrino energy distribution can be expressed in a convolution of the number of target, flux , cross section, detector and selection efficiency, as well as background. </a:t>
            </a:r>
          </a:p>
        </p:txBody>
      </p:sp>
      <p:sp>
        <p:nvSpPr>
          <p:cNvPr id="4" name="Slide Number Placeholder 3"/>
          <p:cNvSpPr>
            <a:spLocks noGrp="1"/>
          </p:cNvSpPr>
          <p:nvPr>
            <p:ph type="sldNum" sz="quarter" idx="5"/>
          </p:nvPr>
        </p:nvSpPr>
        <p:spPr/>
        <p:txBody>
          <a:bodyPr/>
          <a:lstStyle/>
          <a:p>
            <a:fld id="{6D78F0E2-8CFB-46E0-8FCC-72A0FE03CB65}" type="slidenum">
              <a:rPr lang="en-US" smtClean="0"/>
              <a:t>51</a:t>
            </a:fld>
            <a:endParaRPr lang="en-US"/>
          </a:p>
        </p:txBody>
      </p:sp>
    </p:spTree>
    <p:extLst>
      <p:ext uri="{BB962C8B-B14F-4D97-AF65-F5344CB8AC3E}">
        <p14:creationId xmlns:p14="http://schemas.microsoft.com/office/powerpoint/2010/main" val="2073281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To simplify the treatment of the systematic uncertainty, our signal is defined as the cross section in each energy bin and averaged by the nominal flux spectrum.</a:t>
            </a:r>
          </a:p>
          <a:p>
            <a:r>
              <a:rPr lang="en-US" sz="1200" kern="1200">
                <a:solidFill>
                  <a:schemeClr val="tx1"/>
                </a:solidFill>
                <a:effectLst/>
                <a:latin typeface="+mn-lt"/>
                <a:ea typeface="+mn-ea"/>
                <a:cs typeface="+mn-cs"/>
              </a:rPr>
              <a:t>The advantage of this definition is that it can address a recent concern from the community about the treatment of the flux shape uncertainty.</a:t>
            </a:r>
          </a:p>
          <a:p>
            <a:endParaRPr lang="en-US"/>
          </a:p>
        </p:txBody>
      </p:sp>
      <p:sp>
        <p:nvSpPr>
          <p:cNvPr id="4" name="Slide Number Placeholder 3"/>
          <p:cNvSpPr>
            <a:spLocks noGrp="1"/>
          </p:cNvSpPr>
          <p:nvPr>
            <p:ph type="sldNum" sz="quarter" idx="5"/>
          </p:nvPr>
        </p:nvSpPr>
        <p:spPr/>
        <p:txBody>
          <a:bodyPr/>
          <a:lstStyle/>
          <a:p>
            <a:fld id="{6D78F0E2-8CFB-46E0-8FCC-72A0FE03CB65}" type="slidenum">
              <a:rPr lang="en-US" smtClean="0"/>
              <a:t>52</a:t>
            </a:fld>
            <a:endParaRPr lang="en-US"/>
          </a:p>
        </p:txBody>
      </p:sp>
    </p:spTree>
    <p:extLst>
      <p:ext uri="{BB962C8B-B14F-4D97-AF65-F5344CB8AC3E}">
        <p14:creationId xmlns:p14="http://schemas.microsoft.com/office/powerpoint/2010/main" val="9789248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am showing you the </a:t>
            </a:r>
            <a:r>
              <a:rPr lang="en-US" err="1"/>
              <a:t>reco</a:t>
            </a:r>
            <a:r>
              <a:rPr lang="en-US"/>
              <a:t> neutrino energy spectrum overlayed with the MC model prediction. There is an excess in the data but is covered by the overall uncertainty.</a:t>
            </a:r>
          </a:p>
          <a:p>
            <a:r>
              <a:rPr lang="en-US"/>
              <a:t>(animation) And this is the response matrix we used to unfold the cross section with the FC and PC channel separated.</a:t>
            </a:r>
          </a:p>
          <a:p>
            <a:r>
              <a:rPr lang="en-US"/>
              <a:t>(animation) And this is the extracted total cross section as a function of neutrino energy. As expected, an excess to the nominal cross section model </a:t>
            </a:r>
            <a:r>
              <a:rPr lang="en-US" err="1"/>
              <a:t>prection</a:t>
            </a:r>
            <a:r>
              <a:rPr lang="en-US"/>
              <a:t> is also observed in the unfolded space.</a:t>
            </a:r>
          </a:p>
        </p:txBody>
      </p:sp>
      <p:sp>
        <p:nvSpPr>
          <p:cNvPr id="4" name="Slide Number Placeholder 3"/>
          <p:cNvSpPr>
            <a:spLocks noGrp="1"/>
          </p:cNvSpPr>
          <p:nvPr>
            <p:ph type="sldNum" sz="quarter" idx="5"/>
          </p:nvPr>
        </p:nvSpPr>
        <p:spPr/>
        <p:txBody>
          <a:bodyPr/>
          <a:lstStyle/>
          <a:p>
            <a:fld id="{FF30C5EC-9B38-7F49-88C8-0366650672EC}" type="slidenum">
              <a:rPr lang="en-US" smtClean="0"/>
              <a:t>53</a:t>
            </a:fld>
            <a:endParaRPr lang="en-US"/>
          </a:p>
        </p:txBody>
      </p:sp>
    </p:spTree>
    <p:extLst>
      <p:ext uri="{BB962C8B-B14F-4D97-AF65-F5344CB8AC3E}">
        <p14:creationId xmlns:p14="http://schemas.microsoft.com/office/powerpoint/2010/main" val="2536707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a:t>
            </a:r>
            <a:r>
              <a:rPr lang="en-US" err="1"/>
              <a:t>reco</a:t>
            </a:r>
            <a:r>
              <a:rPr lang="en-US"/>
              <a:t> muon energy distribution and the MC prediction. A similar excess is observed in the unfolded differential cross section.</a:t>
            </a:r>
          </a:p>
        </p:txBody>
      </p:sp>
      <p:sp>
        <p:nvSpPr>
          <p:cNvPr id="4" name="Slide Number Placeholder 3"/>
          <p:cNvSpPr>
            <a:spLocks noGrp="1"/>
          </p:cNvSpPr>
          <p:nvPr>
            <p:ph type="sldNum" sz="quarter" idx="5"/>
          </p:nvPr>
        </p:nvSpPr>
        <p:spPr/>
        <p:txBody>
          <a:bodyPr/>
          <a:lstStyle/>
          <a:p>
            <a:fld id="{FF30C5EC-9B38-7F49-88C8-0366650672EC}" type="slidenum">
              <a:rPr lang="en-US" smtClean="0"/>
              <a:t>54</a:t>
            </a:fld>
            <a:endParaRPr lang="en-US"/>
          </a:p>
        </p:txBody>
      </p:sp>
    </p:spTree>
    <p:extLst>
      <p:ext uri="{BB962C8B-B14F-4D97-AF65-F5344CB8AC3E}">
        <p14:creationId xmlns:p14="http://schemas.microsoft.com/office/powerpoint/2010/main" val="40724360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a:t>
            </a:r>
            <a:r>
              <a:rPr lang="en-US" err="1"/>
              <a:t>reco</a:t>
            </a:r>
            <a:r>
              <a:rPr lang="en-US"/>
              <a:t> hadronic energy. A similar excess is observed at the low hadronic energy. It’s worth noting that the observation of such excess is enabled by the improved cosmic-ray muon background rejection and event selection.</a:t>
            </a:r>
          </a:p>
          <a:p>
            <a:endParaRPr lang="en-US"/>
          </a:p>
          <a:p>
            <a:r>
              <a:rPr lang="en-US"/>
              <a:t>With the additional energy model validation, it also provides  the first-time measurement of the neutrino differential cross section as a function of energy transfer on argon.</a:t>
            </a:r>
          </a:p>
        </p:txBody>
      </p:sp>
      <p:sp>
        <p:nvSpPr>
          <p:cNvPr id="4" name="Slide Number Placeholder 3"/>
          <p:cNvSpPr>
            <a:spLocks noGrp="1"/>
          </p:cNvSpPr>
          <p:nvPr>
            <p:ph type="sldNum" sz="quarter" idx="5"/>
          </p:nvPr>
        </p:nvSpPr>
        <p:spPr/>
        <p:txBody>
          <a:bodyPr/>
          <a:lstStyle/>
          <a:p>
            <a:fld id="{FF30C5EC-9B38-7F49-88C8-0366650672EC}" type="slidenum">
              <a:rPr lang="en-US" smtClean="0"/>
              <a:t>55</a:t>
            </a:fld>
            <a:endParaRPr lang="en-US"/>
          </a:p>
        </p:txBody>
      </p:sp>
    </p:spTree>
    <p:extLst>
      <p:ext uri="{BB962C8B-B14F-4D97-AF65-F5344CB8AC3E}">
        <p14:creationId xmlns:p14="http://schemas.microsoft.com/office/powerpoint/2010/main" val="3133117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more comprehensive model comparison with central predictions from different generators on the market. </a:t>
            </a:r>
          </a:p>
          <a:p>
            <a:r>
              <a:rPr lang="en-US"/>
              <a:t>Our measurement shows a good separation power of model predictions.</a:t>
            </a:r>
          </a:p>
          <a:p>
            <a:r>
              <a:rPr lang="en-US"/>
              <a:t>Among them, </a:t>
            </a:r>
            <a:r>
              <a:rPr lang="en-US" err="1"/>
              <a:t>GiBUU’s</a:t>
            </a:r>
            <a:r>
              <a:rPr lang="en-US"/>
              <a:t> central prediction gives best agreement at low energy transfer for </a:t>
            </a:r>
            <a:r>
              <a:rPr lang="en-US" err="1"/>
              <a:t>Ar</a:t>
            </a:r>
            <a:r>
              <a:rPr lang="en-US"/>
              <a:t>, likely from the contribution of 2p2h.</a:t>
            </a:r>
          </a:p>
          <a:p>
            <a:r>
              <a:rPr lang="en-US"/>
              <a:t>Out MicroBooNE tune model and NEUT also give a reasonable agreement.</a:t>
            </a:r>
          </a:p>
          <a:p>
            <a:r>
              <a:rPr lang="en-US"/>
              <a:t>GENIE v3 and </a:t>
            </a:r>
            <a:r>
              <a:rPr lang="en-US" err="1"/>
              <a:t>NuWro</a:t>
            </a:r>
            <a:r>
              <a:rPr lang="en-US"/>
              <a:t> gives slightly worse agreement in central prediction.</a:t>
            </a:r>
          </a:p>
        </p:txBody>
      </p:sp>
      <p:sp>
        <p:nvSpPr>
          <p:cNvPr id="4" name="Slide Number Placeholder 3"/>
          <p:cNvSpPr>
            <a:spLocks noGrp="1"/>
          </p:cNvSpPr>
          <p:nvPr>
            <p:ph type="sldNum" sz="quarter" idx="5"/>
          </p:nvPr>
        </p:nvSpPr>
        <p:spPr/>
        <p:txBody>
          <a:bodyPr/>
          <a:lstStyle/>
          <a:p>
            <a:fld id="{FF30C5EC-9B38-7F49-88C8-0366650672EC}" type="slidenum">
              <a:rPr lang="en-US" smtClean="0"/>
              <a:t>56</a:t>
            </a:fld>
            <a:endParaRPr lang="en-US"/>
          </a:p>
        </p:txBody>
      </p:sp>
    </p:spTree>
    <p:extLst>
      <p:ext uri="{BB962C8B-B14F-4D97-AF65-F5344CB8AC3E}">
        <p14:creationId xmlns:p14="http://schemas.microsoft.com/office/powerpoint/2010/main" val="17653121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a:t>For the future, we plan to extend our current analysis to a 3-dimensional </a:t>
            </a:r>
            <a:r>
              <a:rPr lang="en-US" strike="noStrike" err="1"/>
              <a:t>numuCC</a:t>
            </a:r>
            <a:r>
              <a:rPr lang="en-US" strike="noStrike"/>
              <a:t> inclusive </a:t>
            </a:r>
            <a:r>
              <a:rPr lang="en-US" strike="noStrike" err="1"/>
              <a:t>Xs</a:t>
            </a:r>
            <a:r>
              <a:rPr lang="en-US" strike="noStrike"/>
              <a:t> measurement. We will use an order of magnitude more data, the same POT as in our LEE analysis.</a:t>
            </a:r>
          </a:p>
          <a:p>
            <a:r>
              <a:rPr lang="en-US" strike="noStrike"/>
              <a:t>The energy model validation will also be extended to involve one more dimension from muon polar angle. This would be the first time 3D </a:t>
            </a:r>
            <a:r>
              <a:rPr lang="en-US" strike="noStrike" err="1"/>
              <a:t>Xs</a:t>
            </a:r>
            <a:r>
              <a:rPr lang="en-US" strike="noStrike"/>
              <a:t> measurement for neutrino-</a:t>
            </a:r>
            <a:r>
              <a:rPr lang="en-US" strike="noStrike" err="1"/>
              <a:t>Ar</a:t>
            </a:r>
            <a:r>
              <a:rPr lang="en-US" strike="noStrike"/>
              <a:t> interaction, which can be helpful for improving the </a:t>
            </a:r>
            <a:r>
              <a:rPr lang="en-US" strike="noStrike" err="1"/>
              <a:t>Xs</a:t>
            </a:r>
            <a:r>
              <a:rPr lang="en-US" strike="noStrike"/>
              <a:t> model for DUNE.</a:t>
            </a:r>
          </a:p>
        </p:txBody>
      </p:sp>
      <p:sp>
        <p:nvSpPr>
          <p:cNvPr id="4" name="Slide Number Placeholder 3"/>
          <p:cNvSpPr>
            <a:spLocks noGrp="1"/>
          </p:cNvSpPr>
          <p:nvPr>
            <p:ph type="sldNum" sz="quarter" idx="5"/>
          </p:nvPr>
        </p:nvSpPr>
        <p:spPr/>
        <p:txBody>
          <a:bodyPr/>
          <a:lstStyle/>
          <a:p>
            <a:fld id="{FF30C5EC-9B38-7F49-88C8-0366650672EC}" type="slidenum">
              <a:rPr lang="en-US" smtClean="0"/>
              <a:t>57</a:t>
            </a:fld>
            <a:endParaRPr lang="en-US"/>
          </a:p>
        </p:txBody>
      </p:sp>
    </p:spTree>
    <p:extLst>
      <p:ext uri="{BB962C8B-B14F-4D97-AF65-F5344CB8AC3E}">
        <p14:creationId xmlns:p14="http://schemas.microsoft.com/office/powerpoint/2010/main" val="32198260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So, it brings me to my short summary.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800"/>
              <a:t>Continuous improvement on the neutrino cross section modeling is important for precision neutrino oscillation search in accelerator sector. MicroBooNE and SBN project will make more contributions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800"/>
              <a:t>A novel model validation for the mapping from true neutrino energy to the </a:t>
            </a:r>
            <a:r>
              <a:rPr lang="en-US" sz="800" err="1"/>
              <a:t>reco</a:t>
            </a:r>
            <a:r>
              <a:rPr lang="en-US" sz="800"/>
              <a:t> neutrino energy is introduced. It can be a complementary to the </a:t>
            </a:r>
            <a:r>
              <a:rPr lang="en-US" sz="800" err="1"/>
              <a:t>nuPRISM</a:t>
            </a:r>
            <a:endParaRPr lang="en-US" sz="80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800"/>
              <a:t>A set of energy-dependent nu-</a:t>
            </a:r>
            <a:r>
              <a:rPr lang="en-US" sz="800" err="1"/>
              <a:t>Ar</a:t>
            </a:r>
            <a:r>
              <a:rPr lang="en-US" sz="800"/>
              <a:t> cross sections was measured using Wiener-SVD unfolding procedure. Good separation power of model predictions from different generators can be achieved.</a:t>
            </a:r>
          </a:p>
        </p:txBody>
      </p:sp>
      <p:sp>
        <p:nvSpPr>
          <p:cNvPr id="4" name="Slide Number Placeholder 3"/>
          <p:cNvSpPr>
            <a:spLocks noGrp="1"/>
          </p:cNvSpPr>
          <p:nvPr>
            <p:ph type="sldNum" sz="quarter" idx="5"/>
          </p:nvPr>
        </p:nvSpPr>
        <p:spPr/>
        <p:txBody>
          <a:bodyPr/>
          <a:lstStyle/>
          <a:p>
            <a:fld id="{6D78F0E2-8CFB-46E0-8FCC-72A0FE03CB65}" type="slidenum">
              <a:rPr lang="en-US" smtClean="0"/>
              <a:t>58</a:t>
            </a:fld>
            <a:endParaRPr lang="en-US"/>
          </a:p>
        </p:txBody>
      </p:sp>
    </p:spTree>
    <p:extLst>
      <p:ext uri="{BB962C8B-B14F-4D97-AF65-F5344CB8AC3E}">
        <p14:creationId xmlns:p14="http://schemas.microsoft.com/office/powerpoint/2010/main" val="6833570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59</a:t>
            </a:fld>
            <a:endParaRPr lang="en-US"/>
          </a:p>
        </p:txBody>
      </p:sp>
    </p:spTree>
    <p:extLst>
      <p:ext uri="{BB962C8B-B14F-4D97-AF65-F5344CB8AC3E}">
        <p14:creationId xmlns:p14="http://schemas.microsoft.com/office/powerpoint/2010/main" val="1947008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While next-generation experiments will have more statistics, we also need to control the systematic uncertainties, since the measured number of events is a convolution of neutrino flux, neutrino cross section, and detector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As shown by the systematic budget from the </a:t>
            </a:r>
            <a:r>
              <a:rPr lang="en-US" err="1">
                <a:cs typeface="Calibri"/>
              </a:rPr>
              <a:t>NOvA</a:t>
            </a:r>
            <a:r>
              <a:rPr lang="en-US">
                <a:cs typeface="Calibri"/>
              </a:rPr>
              <a:t> experiment, the uncertainty of the neutrino interaction model is a dominant factor.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It’s contributing to both the energy-dependent cross section sigma(</a:t>
            </a:r>
            <a:r>
              <a:rPr lang="en-US" err="1">
                <a:cs typeface="Calibri"/>
              </a:rPr>
              <a:t>Enu</a:t>
            </a:r>
            <a:r>
              <a:rPr lang="en-US">
                <a:cs typeface="Calibri"/>
              </a:rPr>
              <a:t>) and the mapping between the true neutrino energy and the reconstructed neutrino energy D(</a:t>
            </a:r>
            <a:r>
              <a:rPr lang="en-US" err="1">
                <a:cs typeface="Calibri"/>
              </a:rPr>
              <a:t>Enu</a:t>
            </a:r>
            <a:r>
              <a:rPr lang="en-US">
                <a:cs typeface="Calibri"/>
              </a:rPr>
              <a:t> -&gt; </a:t>
            </a:r>
            <a:r>
              <a:rPr lang="en-US" err="1">
                <a:cs typeface="Calibri"/>
              </a:rPr>
              <a:t>Ereco</a:t>
            </a:r>
            <a:r>
              <a:rPr lang="en-US">
                <a:cs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In this talk, I am going to focus on these two issues.</a:t>
            </a:r>
          </a:p>
        </p:txBody>
      </p:sp>
      <p:sp>
        <p:nvSpPr>
          <p:cNvPr id="4" name="Slide Number Placeholder 3"/>
          <p:cNvSpPr>
            <a:spLocks noGrp="1"/>
          </p:cNvSpPr>
          <p:nvPr>
            <p:ph type="sldNum" sz="quarter" idx="5"/>
          </p:nvPr>
        </p:nvSpPr>
        <p:spPr/>
        <p:txBody>
          <a:bodyPr/>
          <a:lstStyle/>
          <a:p>
            <a:fld id="{FF30C5EC-9B38-7F49-88C8-0366650672EC}" type="slidenum">
              <a:rPr lang="en-US" smtClean="0"/>
              <a:t>6</a:t>
            </a:fld>
            <a:endParaRPr lang="en-US"/>
          </a:p>
        </p:txBody>
      </p:sp>
    </p:spTree>
    <p:extLst>
      <p:ext uri="{BB962C8B-B14F-4D97-AF65-F5344CB8AC3E}">
        <p14:creationId xmlns:p14="http://schemas.microsoft.com/office/powerpoint/2010/main" val="1514263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60</a:t>
            </a:fld>
            <a:endParaRPr lang="en-US"/>
          </a:p>
        </p:txBody>
      </p:sp>
    </p:spTree>
    <p:extLst>
      <p:ext uri="{BB962C8B-B14F-4D97-AF65-F5344CB8AC3E}">
        <p14:creationId xmlns:p14="http://schemas.microsoft.com/office/powerpoint/2010/main" val="10445518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61</a:t>
            </a:fld>
            <a:endParaRPr lang="en-US"/>
          </a:p>
        </p:txBody>
      </p:sp>
    </p:spTree>
    <p:extLst>
      <p:ext uri="{BB962C8B-B14F-4D97-AF65-F5344CB8AC3E}">
        <p14:creationId xmlns:p14="http://schemas.microsoft.com/office/powerpoint/2010/main" val="41225197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62</a:t>
            </a:fld>
            <a:endParaRPr lang="en-US"/>
          </a:p>
        </p:txBody>
      </p:sp>
    </p:spTree>
    <p:extLst>
      <p:ext uri="{BB962C8B-B14F-4D97-AF65-F5344CB8AC3E}">
        <p14:creationId xmlns:p14="http://schemas.microsoft.com/office/powerpoint/2010/main" val="11851424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Extraction of total </a:t>
            </a:r>
            <a:r>
              <a:rPr lang="el-GR"/>
              <a:t>ν</a:t>
            </a:r>
            <a:r>
              <a:rPr lang="el-GR" baseline="-25000"/>
              <a:t>μ</a:t>
            </a:r>
            <a:r>
              <a:rPr lang="en-US"/>
              <a:t>CC cross section as neutrino energy</a:t>
            </a:r>
          </a:p>
          <a:p>
            <a:endParaRPr lang="en-US"/>
          </a:p>
        </p:txBody>
      </p:sp>
      <p:sp>
        <p:nvSpPr>
          <p:cNvPr id="4" name="Slide Number Placeholder 3"/>
          <p:cNvSpPr>
            <a:spLocks noGrp="1"/>
          </p:cNvSpPr>
          <p:nvPr>
            <p:ph type="sldNum" sz="quarter" idx="5"/>
          </p:nvPr>
        </p:nvSpPr>
        <p:spPr/>
        <p:txBody>
          <a:bodyPr/>
          <a:lstStyle/>
          <a:p>
            <a:fld id="{6D78F0E2-8CFB-46E0-8FCC-72A0FE03CB65}" type="slidenum">
              <a:rPr lang="en-US" smtClean="0"/>
              <a:t>63</a:t>
            </a:fld>
            <a:endParaRPr lang="en-US"/>
          </a:p>
        </p:txBody>
      </p:sp>
    </p:spTree>
    <p:extLst>
      <p:ext uri="{BB962C8B-B14F-4D97-AF65-F5344CB8AC3E}">
        <p14:creationId xmlns:p14="http://schemas.microsoft.com/office/powerpoint/2010/main" val="8429437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64</a:t>
            </a:fld>
            <a:endParaRPr lang="en-US"/>
          </a:p>
        </p:txBody>
      </p:sp>
    </p:spTree>
    <p:extLst>
      <p:ext uri="{BB962C8B-B14F-4D97-AF65-F5344CB8AC3E}">
        <p14:creationId xmlns:p14="http://schemas.microsoft.com/office/powerpoint/2010/main" val="1871139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Costh</a:t>
            </a:r>
            <a:r>
              <a:rPr lang="en-US"/>
              <a:t> is muon kinematics, it is not proton</a:t>
            </a:r>
          </a:p>
        </p:txBody>
      </p:sp>
      <p:sp>
        <p:nvSpPr>
          <p:cNvPr id="4" name="Slide Number Placeholder 3"/>
          <p:cNvSpPr>
            <a:spLocks noGrp="1"/>
          </p:cNvSpPr>
          <p:nvPr>
            <p:ph type="sldNum" sz="quarter" idx="5"/>
          </p:nvPr>
        </p:nvSpPr>
        <p:spPr/>
        <p:txBody>
          <a:bodyPr/>
          <a:lstStyle/>
          <a:p>
            <a:fld id="{6D78F0E2-8CFB-46E0-8FCC-72A0FE03CB65}" type="slidenum">
              <a:rPr lang="en-US" smtClean="0"/>
              <a:t>65</a:t>
            </a:fld>
            <a:endParaRPr lang="en-US"/>
          </a:p>
        </p:txBody>
      </p:sp>
    </p:spTree>
    <p:extLst>
      <p:ext uri="{BB962C8B-B14F-4D97-AF65-F5344CB8AC3E}">
        <p14:creationId xmlns:p14="http://schemas.microsoft.com/office/powerpoint/2010/main" val="34671690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66</a:t>
            </a:fld>
            <a:endParaRPr lang="en-US"/>
          </a:p>
        </p:txBody>
      </p:sp>
    </p:spTree>
    <p:extLst>
      <p:ext uri="{BB962C8B-B14F-4D97-AF65-F5344CB8AC3E}">
        <p14:creationId xmlns:p14="http://schemas.microsoft.com/office/powerpoint/2010/main" val="25283108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0C5EC-9B38-7F49-88C8-0366650672EC}" type="slidenum">
              <a:rPr lang="en-US" smtClean="0"/>
              <a:t>67</a:t>
            </a:fld>
            <a:endParaRPr lang="en-US"/>
          </a:p>
        </p:txBody>
      </p:sp>
    </p:spTree>
    <p:extLst>
      <p:ext uri="{BB962C8B-B14F-4D97-AF65-F5344CB8AC3E}">
        <p14:creationId xmlns:p14="http://schemas.microsoft.com/office/powerpoint/2010/main" val="3642110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dive into the microscopic neutrino interaction theory of the charged-current interaction a little bit. </a:t>
            </a:r>
          </a:p>
          <a:p>
            <a:r>
              <a:rPr lang="en-US"/>
              <a:t>At the energy below 1GeV, the Quasi-Elastic scattering is dominating the interaction, in which an incident neutrino scatters off a single nucleon with an outcoming lepton and a nucleon. When the neutrino energy is higher, the nucleon will be excited to resonant states.</a:t>
            </a:r>
          </a:p>
          <a:p>
            <a:r>
              <a:rPr lang="en-US"/>
              <a:t>When neutrino energy is even higher, the Deep Inelastic Scattering is taking place, in which the </a:t>
            </a:r>
            <a:r>
              <a:rPr lang="en-US" err="1"/>
              <a:t>partons</a:t>
            </a:r>
            <a:r>
              <a:rPr lang="en-US"/>
              <a:t> inside the nucleon are interacting with neutrino instead.</a:t>
            </a:r>
          </a:p>
          <a:p>
            <a:r>
              <a:rPr lang="en-US"/>
              <a:t>These three interactions build a basic picture of neutrino’s interaction with nucleon.</a:t>
            </a:r>
          </a:p>
        </p:txBody>
      </p:sp>
      <p:sp>
        <p:nvSpPr>
          <p:cNvPr id="4" name="Slide Number Placeholder 3"/>
          <p:cNvSpPr>
            <a:spLocks noGrp="1"/>
          </p:cNvSpPr>
          <p:nvPr>
            <p:ph type="sldNum" sz="quarter" idx="5"/>
          </p:nvPr>
        </p:nvSpPr>
        <p:spPr/>
        <p:txBody>
          <a:bodyPr/>
          <a:lstStyle/>
          <a:p>
            <a:fld id="{FF30C5EC-9B38-7F49-88C8-0366650672EC}" type="slidenum">
              <a:rPr lang="en-US" smtClean="0"/>
              <a:t>7</a:t>
            </a:fld>
            <a:endParaRPr lang="en-US"/>
          </a:p>
        </p:txBody>
      </p:sp>
    </p:spTree>
    <p:extLst>
      <p:ext uri="{BB962C8B-B14F-4D97-AF65-F5344CB8AC3E}">
        <p14:creationId xmlns:p14="http://schemas.microsoft.com/office/powerpoint/2010/main" val="1902444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that accelerator neutrino experiments typically utilize nucleus as target, the nuclear effect also comes into the picture.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for the seemingly ”simple” CCQE, nuclear effect involving nucleon-nucleon correlation are important to explain the existing measurements from Minerva, T2K and </a:t>
            </a:r>
            <a:r>
              <a:rPr lang="en-US" dirty="0" err="1"/>
              <a:t>MiniBooNE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different scales, the correlation has different effects. At the medium range, it is modelled as 2p2h. In the long range, it leads to a suppression at low momentum transfer.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one needs to consider the final state interaction within the nucleus.</a:t>
            </a:r>
          </a:p>
        </p:txBody>
      </p:sp>
      <p:sp>
        <p:nvSpPr>
          <p:cNvPr id="4" name="Slide Number Placeholder 3"/>
          <p:cNvSpPr>
            <a:spLocks noGrp="1"/>
          </p:cNvSpPr>
          <p:nvPr>
            <p:ph type="sldNum" sz="quarter" idx="5"/>
          </p:nvPr>
        </p:nvSpPr>
        <p:spPr/>
        <p:txBody>
          <a:bodyPr/>
          <a:lstStyle/>
          <a:p>
            <a:fld id="{FF30C5EC-9B38-7F49-88C8-0366650672EC}" type="slidenum">
              <a:rPr lang="en-US" smtClean="0"/>
              <a:t>8</a:t>
            </a:fld>
            <a:endParaRPr lang="en-US"/>
          </a:p>
        </p:txBody>
      </p:sp>
    </p:spTree>
    <p:extLst>
      <p:ext uri="{BB962C8B-B14F-4D97-AF65-F5344CB8AC3E}">
        <p14:creationId xmlns:p14="http://schemas.microsoft.com/office/powerpoint/2010/main" val="119972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challenge of understanding neutrino nucleus interaction cross section is further complicated by the broadband neutrino beam in the experiments. First, the precision of the cross-section measurement is limited by the large beam flux uncertainty. Second, in the broadband beam, we do not know the neutrino energy at an event-by-event level, making it difficult to calibrate the mapping D(</a:t>
            </a:r>
            <a:r>
              <a:rPr lang="en-US" err="1"/>
              <a:t>Enu</a:t>
            </a:r>
            <a:r>
              <a:rPr lang="en-US"/>
              <a:t>-&gt;</a:t>
            </a:r>
            <a:r>
              <a:rPr lang="en-US" err="1"/>
              <a:t>Ereco</a:t>
            </a:r>
            <a:r>
              <a:rPr lang="en-US"/>
              <a:t>).</a:t>
            </a:r>
          </a:p>
        </p:txBody>
      </p:sp>
      <p:sp>
        <p:nvSpPr>
          <p:cNvPr id="4" name="Slide Number Placeholder 3"/>
          <p:cNvSpPr>
            <a:spLocks noGrp="1"/>
          </p:cNvSpPr>
          <p:nvPr>
            <p:ph type="sldNum" sz="quarter" idx="5"/>
          </p:nvPr>
        </p:nvSpPr>
        <p:spPr/>
        <p:txBody>
          <a:bodyPr/>
          <a:lstStyle/>
          <a:p>
            <a:fld id="{FF30C5EC-9B38-7F49-88C8-0366650672EC}" type="slidenum">
              <a:rPr lang="en-US" smtClean="0"/>
              <a:t>9</a:t>
            </a:fld>
            <a:endParaRPr lang="en-US"/>
          </a:p>
        </p:txBody>
      </p:sp>
    </p:spTree>
    <p:extLst>
      <p:ext uri="{BB962C8B-B14F-4D97-AF65-F5344CB8AC3E}">
        <p14:creationId xmlns:p14="http://schemas.microsoft.com/office/powerpoint/2010/main" val="1310974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6D11-3383-AD41-B200-C0A972D9F1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474D8B-8275-814D-BCC2-EFF8B5D0B0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E9ABDB-7F96-3A42-87B6-6F105D7116C6}"/>
              </a:ext>
            </a:extLst>
          </p:cNvPr>
          <p:cNvSpPr>
            <a:spLocks noGrp="1"/>
          </p:cNvSpPr>
          <p:nvPr>
            <p:ph type="dt" sz="half" idx="10"/>
          </p:nvPr>
        </p:nvSpPr>
        <p:spPr/>
        <p:txBody>
          <a:bodyPr/>
          <a:lstStyle/>
          <a:p>
            <a:r>
              <a:rPr lang="en-US"/>
              <a:t>11/19/21</a:t>
            </a:r>
          </a:p>
        </p:txBody>
      </p:sp>
      <p:sp>
        <p:nvSpPr>
          <p:cNvPr id="5" name="Footer Placeholder 4">
            <a:extLst>
              <a:ext uri="{FF2B5EF4-FFF2-40B4-BE49-F238E27FC236}">
                <a16:creationId xmlns:a16="http://schemas.microsoft.com/office/drawing/2014/main" id="{EBCE6706-0DE1-F340-8367-EBAE354B7102}"/>
              </a:ext>
            </a:extLst>
          </p:cNvPr>
          <p:cNvSpPr>
            <a:spLocks noGrp="1"/>
          </p:cNvSpPr>
          <p:nvPr>
            <p:ph type="ftr" sz="quarter" idx="11"/>
          </p:nvPr>
        </p:nvSpPr>
        <p:spPr/>
        <p:txBody>
          <a:bodyPr/>
          <a:lstStyle/>
          <a:p>
            <a:r>
              <a:rPr lang="en-US"/>
              <a:t>Haiwang Yu | MicroBooNE Future Planning Workshop</a:t>
            </a:r>
          </a:p>
        </p:txBody>
      </p:sp>
      <p:sp>
        <p:nvSpPr>
          <p:cNvPr id="6" name="Slide Number Placeholder 5">
            <a:extLst>
              <a:ext uri="{FF2B5EF4-FFF2-40B4-BE49-F238E27FC236}">
                <a16:creationId xmlns:a16="http://schemas.microsoft.com/office/drawing/2014/main" id="{8F52C5AC-F31A-154E-9D5C-A0A14DB80C9E}"/>
              </a:ext>
            </a:extLst>
          </p:cNvPr>
          <p:cNvSpPr>
            <a:spLocks noGrp="1"/>
          </p:cNvSpPr>
          <p:nvPr>
            <p:ph type="sldNum" sz="quarter" idx="12"/>
          </p:nvPr>
        </p:nvSpPr>
        <p:spPr/>
        <p:txBody>
          <a:bodyPr/>
          <a:lstStyle/>
          <a:p>
            <a:fld id="{67785FF4-64B7-A940-AF5E-4E462CC25242}" type="slidenum">
              <a:rPr lang="en-US" smtClean="0"/>
              <a:t>‹#›</a:t>
            </a:fld>
            <a:endParaRPr lang="en-US"/>
          </a:p>
        </p:txBody>
      </p:sp>
      <p:pic>
        <p:nvPicPr>
          <p:cNvPr id="7" name="Picture 6" descr="Text&#10;&#10;Description automatically generated">
            <a:extLst>
              <a:ext uri="{FF2B5EF4-FFF2-40B4-BE49-F238E27FC236}">
                <a16:creationId xmlns:a16="http://schemas.microsoft.com/office/drawing/2014/main" id="{CDFA4762-A76E-7C4B-8E2D-63896E1199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96" y="23813"/>
            <a:ext cx="3581400" cy="874085"/>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86D82CF3-7A61-074F-BF3E-EA2EFAF45E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36874" y="-1360"/>
            <a:ext cx="3455126" cy="1077686"/>
          </a:xfrm>
          <a:prstGeom prst="rect">
            <a:avLst/>
          </a:prstGeom>
        </p:spPr>
      </p:pic>
    </p:spTree>
    <p:extLst>
      <p:ext uri="{BB962C8B-B14F-4D97-AF65-F5344CB8AC3E}">
        <p14:creationId xmlns:p14="http://schemas.microsoft.com/office/powerpoint/2010/main" val="2485282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FA1F-2F99-1942-807E-B307D4F2E9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5E8AAB-23C3-5A4A-BE4D-7328665DE8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69D00-5A64-834D-A497-3840C9D1096C}"/>
              </a:ext>
            </a:extLst>
          </p:cNvPr>
          <p:cNvSpPr>
            <a:spLocks noGrp="1"/>
          </p:cNvSpPr>
          <p:nvPr>
            <p:ph type="dt" sz="half" idx="10"/>
          </p:nvPr>
        </p:nvSpPr>
        <p:spPr/>
        <p:txBody>
          <a:bodyPr/>
          <a:lstStyle/>
          <a:p>
            <a:r>
              <a:rPr lang="en-US"/>
              <a:t>11/19/21</a:t>
            </a:r>
          </a:p>
        </p:txBody>
      </p:sp>
      <p:sp>
        <p:nvSpPr>
          <p:cNvPr id="5" name="Footer Placeholder 4">
            <a:extLst>
              <a:ext uri="{FF2B5EF4-FFF2-40B4-BE49-F238E27FC236}">
                <a16:creationId xmlns:a16="http://schemas.microsoft.com/office/drawing/2014/main" id="{8403F361-2260-2F41-BA1E-5553CE4E2223}"/>
              </a:ext>
            </a:extLst>
          </p:cNvPr>
          <p:cNvSpPr>
            <a:spLocks noGrp="1"/>
          </p:cNvSpPr>
          <p:nvPr>
            <p:ph type="ftr" sz="quarter" idx="11"/>
          </p:nvPr>
        </p:nvSpPr>
        <p:spPr/>
        <p:txBody>
          <a:bodyPr/>
          <a:lstStyle/>
          <a:p>
            <a:r>
              <a:rPr lang="en-US"/>
              <a:t>Haiwang Yu | MicroBooNE Future Planning Workshop</a:t>
            </a:r>
          </a:p>
        </p:txBody>
      </p:sp>
      <p:sp>
        <p:nvSpPr>
          <p:cNvPr id="6" name="Slide Number Placeholder 5">
            <a:extLst>
              <a:ext uri="{FF2B5EF4-FFF2-40B4-BE49-F238E27FC236}">
                <a16:creationId xmlns:a16="http://schemas.microsoft.com/office/drawing/2014/main" id="{5831BC64-9F04-B64A-85B9-A7A07E1BF85C}"/>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2113802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0E324C-D7C3-9B47-878C-B488487593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EEA074-9257-6B4C-9FF2-E7B9DE3768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17DD45-F40F-5643-B861-C03FC0F26E0E}"/>
              </a:ext>
            </a:extLst>
          </p:cNvPr>
          <p:cNvSpPr>
            <a:spLocks noGrp="1"/>
          </p:cNvSpPr>
          <p:nvPr>
            <p:ph type="dt" sz="half" idx="10"/>
          </p:nvPr>
        </p:nvSpPr>
        <p:spPr/>
        <p:txBody>
          <a:bodyPr/>
          <a:lstStyle/>
          <a:p>
            <a:r>
              <a:rPr lang="en-US"/>
              <a:t>11/19/21</a:t>
            </a:r>
          </a:p>
        </p:txBody>
      </p:sp>
      <p:sp>
        <p:nvSpPr>
          <p:cNvPr id="5" name="Footer Placeholder 4">
            <a:extLst>
              <a:ext uri="{FF2B5EF4-FFF2-40B4-BE49-F238E27FC236}">
                <a16:creationId xmlns:a16="http://schemas.microsoft.com/office/drawing/2014/main" id="{1A8BF20F-BD7C-1942-BA8A-EC57DCCAA826}"/>
              </a:ext>
            </a:extLst>
          </p:cNvPr>
          <p:cNvSpPr>
            <a:spLocks noGrp="1"/>
          </p:cNvSpPr>
          <p:nvPr>
            <p:ph type="ftr" sz="quarter" idx="11"/>
          </p:nvPr>
        </p:nvSpPr>
        <p:spPr/>
        <p:txBody>
          <a:bodyPr/>
          <a:lstStyle/>
          <a:p>
            <a:r>
              <a:rPr lang="en-US"/>
              <a:t>Haiwang Yu | MicroBooNE Future Planning Workshop</a:t>
            </a:r>
          </a:p>
        </p:txBody>
      </p:sp>
      <p:sp>
        <p:nvSpPr>
          <p:cNvPr id="6" name="Slide Number Placeholder 5">
            <a:extLst>
              <a:ext uri="{FF2B5EF4-FFF2-40B4-BE49-F238E27FC236}">
                <a16:creationId xmlns:a16="http://schemas.microsoft.com/office/drawing/2014/main" id="{8AA07943-B3DF-1E4D-83A5-2517CE4011A4}"/>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3175987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1"/>
          <p:cNvSpPr txBox="1">
            <a:spLocks/>
          </p:cNvSpPr>
          <p:nvPr userDrawn="1"/>
        </p:nvSpPr>
        <p:spPr>
          <a:xfrm>
            <a:off x="0" y="6635470"/>
            <a:ext cx="12192000" cy="260349"/>
          </a:xfrm>
          <a:prstGeom prst="rect">
            <a:avLst/>
          </a:prstGeom>
          <a:gradFill flip="none" rotWithShape="1">
            <a:gsLst>
              <a:gs pos="0">
                <a:srgbClr val="8C1341">
                  <a:tint val="66000"/>
                  <a:satMod val="160000"/>
                </a:srgbClr>
              </a:gs>
              <a:gs pos="50000">
                <a:srgbClr val="8C1341">
                  <a:tint val="44500"/>
                  <a:satMod val="160000"/>
                </a:srgbClr>
              </a:gs>
              <a:gs pos="100000">
                <a:srgbClr val="8C1341">
                  <a:tint val="23500"/>
                  <a:satMod val="160000"/>
                </a:srgbClr>
              </a:gs>
            </a:gsLst>
            <a:lin ang="0" scaled="1"/>
            <a:tileRect/>
          </a:gradFill>
          <a:ln w="12700" cap="flat" cmpd="sng" algn="ctr">
            <a:noFill/>
            <a:prstDash val="solid"/>
            <a:miter lim="800000"/>
          </a:ln>
        </p:spPr>
        <p:style>
          <a:lnRef idx="2">
            <a:schemeClr val="accent1"/>
          </a:lnRef>
          <a:fillRef idx="1">
            <a:schemeClr val="lt1"/>
          </a:fillRef>
          <a:effectRef idx="0">
            <a:schemeClr val="accent1"/>
          </a:effectRef>
          <a:fontRef idx="none"/>
        </p:style>
        <p:txBody>
          <a:bodyPr vert="horz" lIns="91440" tIns="45720" rIns="91440" bIns="45720" rtlCol="0" anchor="ctr">
            <a:no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endParaRPr lang="en-US" sz="2800"/>
          </a:p>
        </p:txBody>
      </p:sp>
      <p:sp>
        <p:nvSpPr>
          <p:cNvPr id="2" name="Title 1"/>
          <p:cNvSpPr>
            <a:spLocks noGrp="1"/>
          </p:cNvSpPr>
          <p:nvPr>
            <p:ph type="title"/>
          </p:nvPr>
        </p:nvSpPr>
        <p:spPr>
          <a:xfrm>
            <a:off x="0" y="2"/>
            <a:ext cx="12192000" cy="520699"/>
          </a:xfrm>
          <a:gradFill flip="none" rotWithShape="1">
            <a:gsLst>
              <a:gs pos="0">
                <a:srgbClr val="8C1341">
                  <a:tint val="66000"/>
                  <a:satMod val="160000"/>
                </a:srgbClr>
              </a:gs>
              <a:gs pos="50000">
                <a:srgbClr val="8C1341">
                  <a:tint val="44500"/>
                  <a:satMod val="160000"/>
                </a:srgbClr>
              </a:gs>
              <a:gs pos="100000">
                <a:srgbClr val="8C1341">
                  <a:tint val="23500"/>
                  <a:satMod val="160000"/>
                </a:srgbClr>
              </a:gs>
            </a:gsLst>
            <a:lin ang="0" scaled="1"/>
            <a:tileRect/>
          </a:gradFill>
          <a:ln>
            <a:noFill/>
          </a:ln>
        </p:spPr>
        <p:style>
          <a:lnRef idx="2">
            <a:schemeClr val="accent1"/>
          </a:lnRef>
          <a:fillRef idx="1">
            <a:schemeClr val="lt1"/>
          </a:fillRef>
          <a:effectRef idx="0">
            <a:schemeClr val="accent1"/>
          </a:effectRef>
          <a:fontRef idx="none"/>
        </p:style>
        <p:txBody>
          <a:bodyPr>
            <a:noAutofit/>
          </a:bodyPr>
          <a:lstStyle>
            <a:lvl1pPr>
              <a:defRPr sz="2800"/>
            </a:lvl1pPr>
          </a:lstStyle>
          <a:p>
            <a:r>
              <a:rPr lang="en-US"/>
              <a:t>Click to edit Master title style</a:t>
            </a:r>
          </a:p>
        </p:txBody>
      </p:sp>
      <p:sp>
        <p:nvSpPr>
          <p:cNvPr id="4" name="Date Placeholder 3"/>
          <p:cNvSpPr>
            <a:spLocks noGrp="1"/>
          </p:cNvSpPr>
          <p:nvPr>
            <p:ph type="dt" sz="half" idx="10"/>
          </p:nvPr>
        </p:nvSpPr>
        <p:spPr>
          <a:xfrm>
            <a:off x="838200" y="6684022"/>
            <a:ext cx="2743200" cy="174907"/>
          </a:xfrm>
        </p:spPr>
        <p:txBody>
          <a:bodyPr/>
          <a:lstStyle/>
          <a:p>
            <a:r>
              <a:rPr lang="en-US"/>
              <a:t>11/19/21</a:t>
            </a:r>
          </a:p>
        </p:txBody>
      </p:sp>
      <p:sp>
        <p:nvSpPr>
          <p:cNvPr id="5" name="Footer Placeholder 4"/>
          <p:cNvSpPr>
            <a:spLocks noGrp="1"/>
          </p:cNvSpPr>
          <p:nvPr>
            <p:ph type="ftr" sz="quarter" idx="11"/>
          </p:nvPr>
        </p:nvSpPr>
        <p:spPr>
          <a:xfrm>
            <a:off x="4038600" y="6684022"/>
            <a:ext cx="4114800" cy="174907"/>
          </a:xfrm>
        </p:spPr>
        <p:txBody>
          <a:bodyPr/>
          <a:lstStyle/>
          <a:p>
            <a:r>
              <a:rPr lang="en-US"/>
              <a:t>Haiwang Yu | MicroBooNE Future Planning Workshop</a:t>
            </a:r>
          </a:p>
        </p:txBody>
      </p:sp>
      <p:sp>
        <p:nvSpPr>
          <p:cNvPr id="6" name="Slide Number Placeholder 5"/>
          <p:cNvSpPr>
            <a:spLocks noGrp="1"/>
          </p:cNvSpPr>
          <p:nvPr>
            <p:ph type="sldNum" sz="quarter" idx="12"/>
          </p:nvPr>
        </p:nvSpPr>
        <p:spPr>
          <a:xfrm>
            <a:off x="8610600" y="6684022"/>
            <a:ext cx="2743200" cy="174907"/>
          </a:xfrm>
        </p:spPr>
        <p:txBody>
          <a:bodyPr/>
          <a:lstStyle/>
          <a:p>
            <a:fld id="{1A1E4478-1F02-C748-A0BD-5BE0EECC434C}" type="slidenum">
              <a:rPr lang="en-US" smtClean="0"/>
              <a:t>‹#›</a:t>
            </a:fld>
            <a:endParaRPr lang="en-US"/>
          </a:p>
        </p:txBody>
      </p:sp>
    </p:spTree>
    <p:extLst>
      <p:ext uri="{BB962C8B-B14F-4D97-AF65-F5344CB8AC3E}">
        <p14:creationId xmlns:p14="http://schemas.microsoft.com/office/powerpoint/2010/main" val="3786663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531F-52AF-FF44-B944-01BACDA305AA}"/>
              </a:ext>
            </a:extLst>
          </p:cNvPr>
          <p:cNvSpPr>
            <a:spLocks noGrp="1"/>
          </p:cNvSpPr>
          <p:nvPr>
            <p:ph type="title"/>
          </p:nvPr>
        </p:nvSpPr>
        <p:spPr>
          <a:xfrm>
            <a:off x="838200" y="136526"/>
            <a:ext cx="10515600" cy="768998"/>
          </a:xfrm>
        </p:spPr>
        <p:txBody>
          <a:bodyPr/>
          <a:lstStyle>
            <a:lvl1pPr>
              <a:defRPr b="1">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3EEB5B7-CA74-A54F-8372-DFCD02E5D69C}"/>
              </a:ext>
            </a:extLst>
          </p:cNvPr>
          <p:cNvSpPr>
            <a:spLocks noGrp="1"/>
          </p:cNvSpPr>
          <p:nvPr>
            <p:ph idx="1"/>
          </p:nvPr>
        </p:nvSpPr>
        <p:spPr>
          <a:xfrm>
            <a:off x="838200" y="1042048"/>
            <a:ext cx="10515600" cy="5430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013D2-86F2-B749-9EFC-1511C1315874}"/>
              </a:ext>
            </a:extLst>
          </p:cNvPr>
          <p:cNvSpPr>
            <a:spLocks noGrp="1"/>
          </p:cNvSpPr>
          <p:nvPr>
            <p:ph type="dt" sz="half" idx="10"/>
          </p:nvPr>
        </p:nvSpPr>
        <p:spPr>
          <a:xfrm>
            <a:off x="838200" y="6604985"/>
            <a:ext cx="2743200" cy="223365"/>
          </a:xfrm>
        </p:spPr>
        <p:txBody>
          <a:bodyPr/>
          <a:lstStyle>
            <a:lvl1pPr>
              <a:defRPr>
                <a:solidFill>
                  <a:schemeClr val="tx1"/>
                </a:solidFill>
              </a:defRPr>
            </a:lvl1pPr>
          </a:lstStyle>
          <a:p>
            <a:r>
              <a:rPr lang="en-US"/>
              <a:t>11/19/21</a:t>
            </a:r>
          </a:p>
        </p:txBody>
      </p:sp>
      <p:sp>
        <p:nvSpPr>
          <p:cNvPr id="5" name="Footer Placeholder 4">
            <a:extLst>
              <a:ext uri="{FF2B5EF4-FFF2-40B4-BE49-F238E27FC236}">
                <a16:creationId xmlns:a16="http://schemas.microsoft.com/office/drawing/2014/main" id="{902C4D8E-AB04-894E-BD04-3BA6DF1B53D9}"/>
              </a:ext>
            </a:extLst>
          </p:cNvPr>
          <p:cNvSpPr>
            <a:spLocks noGrp="1"/>
          </p:cNvSpPr>
          <p:nvPr>
            <p:ph type="ftr" sz="quarter" idx="11"/>
          </p:nvPr>
        </p:nvSpPr>
        <p:spPr>
          <a:xfrm>
            <a:off x="4038600" y="6604985"/>
            <a:ext cx="4114800" cy="211490"/>
          </a:xfrm>
        </p:spPr>
        <p:txBody>
          <a:bodyPr/>
          <a:lstStyle>
            <a:lvl1pPr>
              <a:defRPr>
                <a:solidFill>
                  <a:schemeClr val="tx1"/>
                </a:solidFill>
              </a:defRPr>
            </a:lvl1pPr>
          </a:lstStyle>
          <a:p>
            <a:r>
              <a:rPr lang="en-US"/>
              <a:t>Haiwang Yu | MicroBooNE Future Planning Workshop</a:t>
            </a:r>
          </a:p>
        </p:txBody>
      </p:sp>
      <p:sp>
        <p:nvSpPr>
          <p:cNvPr id="6" name="Slide Number Placeholder 5">
            <a:extLst>
              <a:ext uri="{FF2B5EF4-FFF2-40B4-BE49-F238E27FC236}">
                <a16:creationId xmlns:a16="http://schemas.microsoft.com/office/drawing/2014/main" id="{D024D9B5-57A9-D149-8C79-AE2D548F258E}"/>
              </a:ext>
            </a:extLst>
          </p:cNvPr>
          <p:cNvSpPr>
            <a:spLocks noGrp="1"/>
          </p:cNvSpPr>
          <p:nvPr>
            <p:ph type="sldNum" sz="quarter" idx="12"/>
          </p:nvPr>
        </p:nvSpPr>
        <p:spPr>
          <a:xfrm>
            <a:off x="8610600" y="6604985"/>
            <a:ext cx="2743200" cy="211490"/>
          </a:xfrm>
        </p:spPr>
        <p:txBody>
          <a:bodyPr/>
          <a:lstStyle>
            <a:lvl1pPr>
              <a:defRPr>
                <a:solidFill>
                  <a:schemeClr val="tx1"/>
                </a:solidFill>
              </a:defRPr>
            </a:lvl1pPr>
          </a:lstStyle>
          <a:p>
            <a:fld id="{67785FF4-64B7-A940-AF5E-4E462CC25242}" type="slidenum">
              <a:rPr lang="en-US" smtClean="0"/>
              <a:pPr/>
              <a:t>‹#›</a:t>
            </a:fld>
            <a:endParaRPr lang="en-US"/>
          </a:p>
        </p:txBody>
      </p:sp>
    </p:spTree>
    <p:extLst>
      <p:ext uri="{BB962C8B-B14F-4D97-AF65-F5344CB8AC3E}">
        <p14:creationId xmlns:p14="http://schemas.microsoft.com/office/powerpoint/2010/main" val="269060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B3F9-1467-2D4C-B88E-E0B877B12F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33A83C-9E21-834D-917E-A2AFACCEFD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5E7B5F-7D57-0143-8461-EFB60CF4FFC4}"/>
              </a:ext>
            </a:extLst>
          </p:cNvPr>
          <p:cNvSpPr>
            <a:spLocks noGrp="1"/>
          </p:cNvSpPr>
          <p:nvPr>
            <p:ph type="dt" sz="half" idx="10"/>
          </p:nvPr>
        </p:nvSpPr>
        <p:spPr/>
        <p:txBody>
          <a:bodyPr/>
          <a:lstStyle/>
          <a:p>
            <a:r>
              <a:rPr lang="en-US"/>
              <a:t>11/19/21</a:t>
            </a:r>
          </a:p>
        </p:txBody>
      </p:sp>
      <p:sp>
        <p:nvSpPr>
          <p:cNvPr id="5" name="Footer Placeholder 4">
            <a:extLst>
              <a:ext uri="{FF2B5EF4-FFF2-40B4-BE49-F238E27FC236}">
                <a16:creationId xmlns:a16="http://schemas.microsoft.com/office/drawing/2014/main" id="{ADE50470-E8D6-F44D-BCCB-07BC2DC6C427}"/>
              </a:ext>
            </a:extLst>
          </p:cNvPr>
          <p:cNvSpPr>
            <a:spLocks noGrp="1"/>
          </p:cNvSpPr>
          <p:nvPr>
            <p:ph type="ftr" sz="quarter" idx="11"/>
          </p:nvPr>
        </p:nvSpPr>
        <p:spPr/>
        <p:txBody>
          <a:bodyPr/>
          <a:lstStyle/>
          <a:p>
            <a:r>
              <a:rPr lang="en-US"/>
              <a:t>Haiwang Yu | MicroBooNE Future Planning Workshop</a:t>
            </a:r>
          </a:p>
        </p:txBody>
      </p:sp>
      <p:sp>
        <p:nvSpPr>
          <p:cNvPr id="6" name="Slide Number Placeholder 5">
            <a:extLst>
              <a:ext uri="{FF2B5EF4-FFF2-40B4-BE49-F238E27FC236}">
                <a16:creationId xmlns:a16="http://schemas.microsoft.com/office/drawing/2014/main" id="{8B1DA7AC-2E78-5C45-A276-AE27C6AE8DCB}"/>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92880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8443-AE3A-9946-896D-958A61EF37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18FFFA-A73B-E442-AA99-1C344CFD1F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3B43C0-1908-BE41-9B67-947108EEB2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331B54-17F5-A142-AA63-E76801D3C09B}"/>
              </a:ext>
            </a:extLst>
          </p:cNvPr>
          <p:cNvSpPr>
            <a:spLocks noGrp="1"/>
          </p:cNvSpPr>
          <p:nvPr>
            <p:ph type="dt" sz="half" idx="10"/>
          </p:nvPr>
        </p:nvSpPr>
        <p:spPr/>
        <p:txBody>
          <a:bodyPr/>
          <a:lstStyle/>
          <a:p>
            <a:r>
              <a:rPr lang="en-US"/>
              <a:t>11/19/21</a:t>
            </a:r>
          </a:p>
        </p:txBody>
      </p:sp>
      <p:sp>
        <p:nvSpPr>
          <p:cNvPr id="6" name="Footer Placeholder 5">
            <a:extLst>
              <a:ext uri="{FF2B5EF4-FFF2-40B4-BE49-F238E27FC236}">
                <a16:creationId xmlns:a16="http://schemas.microsoft.com/office/drawing/2014/main" id="{D28BFBC7-415C-E34D-8BC4-B976BD1DADAF}"/>
              </a:ext>
            </a:extLst>
          </p:cNvPr>
          <p:cNvSpPr>
            <a:spLocks noGrp="1"/>
          </p:cNvSpPr>
          <p:nvPr>
            <p:ph type="ftr" sz="quarter" idx="11"/>
          </p:nvPr>
        </p:nvSpPr>
        <p:spPr/>
        <p:txBody>
          <a:bodyPr/>
          <a:lstStyle/>
          <a:p>
            <a:r>
              <a:rPr lang="en-US"/>
              <a:t>Haiwang Yu | MicroBooNE Future Planning Workshop</a:t>
            </a:r>
          </a:p>
        </p:txBody>
      </p:sp>
      <p:sp>
        <p:nvSpPr>
          <p:cNvPr id="7" name="Slide Number Placeholder 6">
            <a:extLst>
              <a:ext uri="{FF2B5EF4-FFF2-40B4-BE49-F238E27FC236}">
                <a16:creationId xmlns:a16="http://schemas.microsoft.com/office/drawing/2014/main" id="{B9ACA92B-C598-5D48-A857-183A410923AF}"/>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2760352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12C8-530C-2A4F-9C0D-0345010F46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AA2002-D701-2740-9AA0-CBE71EBDD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3CC0F-8EDC-1B42-B26F-D34302A847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513959-0D17-5240-A329-F5E4D7F9AD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9B53B3-4FED-4146-B933-71F782F57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648578-84CB-CB46-8E3A-36700188DEF8}"/>
              </a:ext>
            </a:extLst>
          </p:cNvPr>
          <p:cNvSpPr>
            <a:spLocks noGrp="1"/>
          </p:cNvSpPr>
          <p:nvPr>
            <p:ph type="dt" sz="half" idx="10"/>
          </p:nvPr>
        </p:nvSpPr>
        <p:spPr/>
        <p:txBody>
          <a:bodyPr/>
          <a:lstStyle/>
          <a:p>
            <a:r>
              <a:rPr lang="en-US"/>
              <a:t>11/19/21</a:t>
            </a:r>
          </a:p>
        </p:txBody>
      </p:sp>
      <p:sp>
        <p:nvSpPr>
          <p:cNvPr id="8" name="Footer Placeholder 7">
            <a:extLst>
              <a:ext uri="{FF2B5EF4-FFF2-40B4-BE49-F238E27FC236}">
                <a16:creationId xmlns:a16="http://schemas.microsoft.com/office/drawing/2014/main" id="{1318E730-0E5A-B940-909F-7DB6B3C74C02}"/>
              </a:ext>
            </a:extLst>
          </p:cNvPr>
          <p:cNvSpPr>
            <a:spLocks noGrp="1"/>
          </p:cNvSpPr>
          <p:nvPr>
            <p:ph type="ftr" sz="quarter" idx="11"/>
          </p:nvPr>
        </p:nvSpPr>
        <p:spPr/>
        <p:txBody>
          <a:bodyPr/>
          <a:lstStyle/>
          <a:p>
            <a:r>
              <a:rPr lang="en-US"/>
              <a:t>Haiwang Yu | MicroBooNE Future Planning Workshop</a:t>
            </a:r>
          </a:p>
        </p:txBody>
      </p:sp>
      <p:sp>
        <p:nvSpPr>
          <p:cNvPr id="9" name="Slide Number Placeholder 8">
            <a:extLst>
              <a:ext uri="{FF2B5EF4-FFF2-40B4-BE49-F238E27FC236}">
                <a16:creationId xmlns:a16="http://schemas.microsoft.com/office/drawing/2014/main" id="{E63EC51A-5A94-454A-BFF1-0F0DB26C6D89}"/>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2851721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E133-716D-E443-A644-0E570E3E71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C6FE2-03EF-344A-BDD2-41D331CBB5D4}"/>
              </a:ext>
            </a:extLst>
          </p:cNvPr>
          <p:cNvSpPr>
            <a:spLocks noGrp="1"/>
          </p:cNvSpPr>
          <p:nvPr>
            <p:ph type="dt" sz="half" idx="10"/>
          </p:nvPr>
        </p:nvSpPr>
        <p:spPr/>
        <p:txBody>
          <a:bodyPr/>
          <a:lstStyle/>
          <a:p>
            <a:r>
              <a:rPr lang="en-US"/>
              <a:t>11/19/21</a:t>
            </a:r>
          </a:p>
        </p:txBody>
      </p:sp>
      <p:sp>
        <p:nvSpPr>
          <p:cNvPr id="4" name="Footer Placeholder 3">
            <a:extLst>
              <a:ext uri="{FF2B5EF4-FFF2-40B4-BE49-F238E27FC236}">
                <a16:creationId xmlns:a16="http://schemas.microsoft.com/office/drawing/2014/main" id="{0EFBAF96-E621-FF4D-BBFC-860D0173BD3B}"/>
              </a:ext>
            </a:extLst>
          </p:cNvPr>
          <p:cNvSpPr>
            <a:spLocks noGrp="1"/>
          </p:cNvSpPr>
          <p:nvPr>
            <p:ph type="ftr" sz="quarter" idx="11"/>
          </p:nvPr>
        </p:nvSpPr>
        <p:spPr/>
        <p:txBody>
          <a:bodyPr/>
          <a:lstStyle/>
          <a:p>
            <a:r>
              <a:rPr lang="en-US"/>
              <a:t>Haiwang Yu | MicroBooNE Future Planning Workshop</a:t>
            </a:r>
          </a:p>
        </p:txBody>
      </p:sp>
      <p:sp>
        <p:nvSpPr>
          <p:cNvPr id="5" name="Slide Number Placeholder 4">
            <a:extLst>
              <a:ext uri="{FF2B5EF4-FFF2-40B4-BE49-F238E27FC236}">
                <a16:creationId xmlns:a16="http://schemas.microsoft.com/office/drawing/2014/main" id="{62810BE3-083A-4243-8AA4-0A857B1FA75D}"/>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400739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BDF60D-574F-4D4D-95AC-0431D0ADCCDD}"/>
              </a:ext>
            </a:extLst>
          </p:cNvPr>
          <p:cNvSpPr>
            <a:spLocks noGrp="1"/>
          </p:cNvSpPr>
          <p:nvPr>
            <p:ph type="dt" sz="half" idx="10"/>
          </p:nvPr>
        </p:nvSpPr>
        <p:spPr/>
        <p:txBody>
          <a:bodyPr/>
          <a:lstStyle/>
          <a:p>
            <a:r>
              <a:rPr lang="en-US"/>
              <a:t>11/19/21</a:t>
            </a:r>
          </a:p>
        </p:txBody>
      </p:sp>
      <p:sp>
        <p:nvSpPr>
          <p:cNvPr id="3" name="Footer Placeholder 2">
            <a:extLst>
              <a:ext uri="{FF2B5EF4-FFF2-40B4-BE49-F238E27FC236}">
                <a16:creationId xmlns:a16="http://schemas.microsoft.com/office/drawing/2014/main" id="{706388F3-B95E-2440-AD81-E04183BB52ED}"/>
              </a:ext>
            </a:extLst>
          </p:cNvPr>
          <p:cNvSpPr>
            <a:spLocks noGrp="1"/>
          </p:cNvSpPr>
          <p:nvPr>
            <p:ph type="ftr" sz="quarter" idx="11"/>
          </p:nvPr>
        </p:nvSpPr>
        <p:spPr/>
        <p:txBody>
          <a:bodyPr/>
          <a:lstStyle/>
          <a:p>
            <a:r>
              <a:rPr lang="en-US"/>
              <a:t>Haiwang Yu | MicroBooNE Future Planning Workshop</a:t>
            </a:r>
          </a:p>
        </p:txBody>
      </p:sp>
      <p:sp>
        <p:nvSpPr>
          <p:cNvPr id="4" name="Slide Number Placeholder 3">
            <a:extLst>
              <a:ext uri="{FF2B5EF4-FFF2-40B4-BE49-F238E27FC236}">
                <a16:creationId xmlns:a16="http://schemas.microsoft.com/office/drawing/2014/main" id="{A99A5FB5-5DE8-8E4A-B52A-1A7FC9418E9F}"/>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3687997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395-F057-E74E-A928-5B0DD812F1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5F7F53-A8A5-B74F-8D2F-F329A4AEA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353EBD-29D5-1D4B-AFA0-EFE9DEF9E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0C917B-A888-2C4B-9AB1-7CD8B75D8F9A}"/>
              </a:ext>
            </a:extLst>
          </p:cNvPr>
          <p:cNvSpPr>
            <a:spLocks noGrp="1"/>
          </p:cNvSpPr>
          <p:nvPr>
            <p:ph type="dt" sz="half" idx="10"/>
          </p:nvPr>
        </p:nvSpPr>
        <p:spPr/>
        <p:txBody>
          <a:bodyPr/>
          <a:lstStyle/>
          <a:p>
            <a:r>
              <a:rPr lang="en-US"/>
              <a:t>11/19/21</a:t>
            </a:r>
          </a:p>
        </p:txBody>
      </p:sp>
      <p:sp>
        <p:nvSpPr>
          <p:cNvPr id="6" name="Footer Placeholder 5">
            <a:extLst>
              <a:ext uri="{FF2B5EF4-FFF2-40B4-BE49-F238E27FC236}">
                <a16:creationId xmlns:a16="http://schemas.microsoft.com/office/drawing/2014/main" id="{DCCA8A9F-DCB9-1C42-88D3-7670C82F3F75}"/>
              </a:ext>
            </a:extLst>
          </p:cNvPr>
          <p:cNvSpPr>
            <a:spLocks noGrp="1"/>
          </p:cNvSpPr>
          <p:nvPr>
            <p:ph type="ftr" sz="quarter" idx="11"/>
          </p:nvPr>
        </p:nvSpPr>
        <p:spPr/>
        <p:txBody>
          <a:bodyPr/>
          <a:lstStyle/>
          <a:p>
            <a:r>
              <a:rPr lang="en-US"/>
              <a:t>Haiwang Yu | MicroBooNE Future Planning Workshop</a:t>
            </a:r>
          </a:p>
        </p:txBody>
      </p:sp>
      <p:sp>
        <p:nvSpPr>
          <p:cNvPr id="7" name="Slide Number Placeholder 6">
            <a:extLst>
              <a:ext uri="{FF2B5EF4-FFF2-40B4-BE49-F238E27FC236}">
                <a16:creationId xmlns:a16="http://schemas.microsoft.com/office/drawing/2014/main" id="{688103B1-47D8-8C4B-9B80-FA6DBA8790F9}"/>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244740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6C29-357D-1F43-B370-1A358AB7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27891C-F536-E04B-B785-64A02E85A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0D03787-6EA0-264D-A41C-361514089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C965C-65E7-8B44-9195-721EBA4A4F71}"/>
              </a:ext>
            </a:extLst>
          </p:cNvPr>
          <p:cNvSpPr>
            <a:spLocks noGrp="1"/>
          </p:cNvSpPr>
          <p:nvPr>
            <p:ph type="dt" sz="half" idx="10"/>
          </p:nvPr>
        </p:nvSpPr>
        <p:spPr/>
        <p:txBody>
          <a:bodyPr/>
          <a:lstStyle/>
          <a:p>
            <a:r>
              <a:rPr lang="en-US"/>
              <a:t>11/19/21</a:t>
            </a:r>
          </a:p>
        </p:txBody>
      </p:sp>
      <p:sp>
        <p:nvSpPr>
          <p:cNvPr id="6" name="Footer Placeholder 5">
            <a:extLst>
              <a:ext uri="{FF2B5EF4-FFF2-40B4-BE49-F238E27FC236}">
                <a16:creationId xmlns:a16="http://schemas.microsoft.com/office/drawing/2014/main" id="{2C11C081-EDC5-9349-8DAF-AC825AA5639A}"/>
              </a:ext>
            </a:extLst>
          </p:cNvPr>
          <p:cNvSpPr>
            <a:spLocks noGrp="1"/>
          </p:cNvSpPr>
          <p:nvPr>
            <p:ph type="ftr" sz="quarter" idx="11"/>
          </p:nvPr>
        </p:nvSpPr>
        <p:spPr/>
        <p:txBody>
          <a:bodyPr/>
          <a:lstStyle/>
          <a:p>
            <a:r>
              <a:rPr lang="en-US"/>
              <a:t>Haiwang Yu | MicroBooNE Future Planning Workshop</a:t>
            </a:r>
          </a:p>
        </p:txBody>
      </p:sp>
      <p:sp>
        <p:nvSpPr>
          <p:cNvPr id="7" name="Slide Number Placeholder 6">
            <a:extLst>
              <a:ext uri="{FF2B5EF4-FFF2-40B4-BE49-F238E27FC236}">
                <a16:creationId xmlns:a16="http://schemas.microsoft.com/office/drawing/2014/main" id="{0404389E-A1C9-5D46-AD23-639080E98B18}"/>
              </a:ext>
            </a:extLst>
          </p:cNvPr>
          <p:cNvSpPr>
            <a:spLocks noGrp="1"/>
          </p:cNvSpPr>
          <p:nvPr>
            <p:ph type="sldNum" sz="quarter" idx="12"/>
          </p:nvPr>
        </p:nvSpPr>
        <p:spPr/>
        <p:txBody>
          <a:bodyPr/>
          <a:lstStyle/>
          <a:p>
            <a:fld id="{67785FF4-64B7-A940-AF5E-4E462CC25242}" type="slidenum">
              <a:rPr lang="en-US" smtClean="0"/>
              <a:t>‹#›</a:t>
            </a:fld>
            <a:endParaRPr lang="en-US"/>
          </a:p>
        </p:txBody>
      </p:sp>
    </p:spTree>
    <p:extLst>
      <p:ext uri="{BB962C8B-B14F-4D97-AF65-F5344CB8AC3E}">
        <p14:creationId xmlns:p14="http://schemas.microsoft.com/office/powerpoint/2010/main" val="3822928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63F905-8F76-B541-A5A3-2C4F8AE0F4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08B700-74F4-0F4B-A36A-380AA05A2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4AC624-8D03-6244-A861-3DBDFA572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11/19/21</a:t>
            </a:r>
          </a:p>
        </p:txBody>
      </p:sp>
      <p:sp>
        <p:nvSpPr>
          <p:cNvPr id="5" name="Footer Placeholder 4">
            <a:extLst>
              <a:ext uri="{FF2B5EF4-FFF2-40B4-BE49-F238E27FC236}">
                <a16:creationId xmlns:a16="http://schemas.microsoft.com/office/drawing/2014/main" id="{1BFB0DFC-48F4-3646-8AAD-79FB791A6E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Haiwang Yu | MicroBooNE Future Planning Workshop</a:t>
            </a:r>
          </a:p>
        </p:txBody>
      </p:sp>
      <p:sp>
        <p:nvSpPr>
          <p:cNvPr id="6" name="Slide Number Placeholder 5">
            <a:extLst>
              <a:ext uri="{FF2B5EF4-FFF2-40B4-BE49-F238E27FC236}">
                <a16:creationId xmlns:a16="http://schemas.microsoft.com/office/drawing/2014/main" id="{83713EC0-AFD5-6040-B359-893209B8D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785FF4-64B7-A940-AF5E-4E462CC25242}" type="slidenum">
              <a:rPr lang="en-US" smtClean="0"/>
              <a:t>‹#›</a:t>
            </a:fld>
            <a:endParaRPr lang="en-US"/>
          </a:p>
        </p:txBody>
      </p:sp>
    </p:spTree>
    <p:extLst>
      <p:ext uri="{BB962C8B-B14F-4D97-AF65-F5344CB8AC3E}">
        <p14:creationId xmlns:p14="http://schemas.microsoft.com/office/powerpoint/2010/main" val="633055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s/_rels/slide1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nature.com/articles/ncomms7935" TargetMode="Externa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7.png"/><Relationship Id="rId10" Type="http://schemas.openxmlformats.org/officeDocument/2006/relationships/hyperlink" Target="https://arxiv.org/abs/2110.14054" TargetMode="External"/><Relationship Id="rId4" Type="http://schemas.openxmlformats.org/officeDocument/2006/relationships/image" Target="../media/image76.png"/><Relationship Id="rId9" Type="http://schemas.openxmlformats.org/officeDocument/2006/relationships/hyperlink" Target="https://arxiv.org/abs/2110.0040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9.png"/><Relationship Id="rId5" Type="http://schemas.openxmlformats.org/officeDocument/2006/relationships/image" Target="../media/image71.png"/><Relationship Id="rId10" Type="http://schemas.openxmlformats.org/officeDocument/2006/relationships/image" Target="../media/image78.png"/><Relationship Id="rId4" Type="http://schemas.openxmlformats.org/officeDocument/2006/relationships/image" Target="../media/image70.png"/><Relationship Id="rId9" Type="http://schemas.openxmlformats.org/officeDocument/2006/relationships/image" Target="../media/image75.png"/></Relationships>
</file>

<file path=ppt/slides/_rels/slide26.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86.png"/><Relationship Id="rId12"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image" Target="../media/image95.png"/><Relationship Id="rId9"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hyperlink" Target="https://journals.aps.org/prapplied/abstract/10.1103/PhysRevApplied.15.064071" TargetMode="External"/><Relationship Id="rId3" Type="http://schemas.openxmlformats.org/officeDocument/2006/relationships/image" Target="../media/image91.png"/><Relationship Id="rId7"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hyperlink" Target="https://arxiv.org/pdf/2110.13978.pdf" TargetMode="External"/><Relationship Id="rId5" Type="http://schemas.openxmlformats.org/officeDocument/2006/relationships/image" Target="../media/image92.png"/><Relationship Id="rId10" Type="http://schemas.openxmlformats.org/officeDocument/2006/relationships/hyperlink" Target="https://lar.bnl.gov/wire-cell/" TargetMode="External"/><Relationship Id="rId4" Type="http://schemas.openxmlformats.org/officeDocument/2006/relationships/hyperlink" Target="https://iopscience.iop.org/article/10.1088/1748-0221/16/06/P06043" TargetMode="External"/><Relationship Id="rId9"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www.phy.bnl.gov/twister/bee/set/7ab3a69b-09cf-473e-a220-33615b6f1e55/event/12/" TargetMode="External"/><Relationship Id="rId7"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hyperlink" Target="https://arxiv.org/abs/2110.13961" TargetMode="External"/><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20.png"/><Relationship Id="rId12" Type="http://schemas.openxmlformats.org/officeDocument/2006/relationships/image" Target="../media/image1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21.png"/><Relationship Id="rId5" Type="http://schemas.openxmlformats.org/officeDocument/2006/relationships/image" Target="../media/image119.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37.xml.rels><?xml version="1.0" encoding="UTF-8" standalone="yes"?>
<Relationships xmlns="http://schemas.openxmlformats.org/package/2006/relationships"><Relationship Id="rId8" Type="http://schemas.openxmlformats.org/officeDocument/2006/relationships/hyperlink" Target="https://arxiv.org/abs/2110.13961" TargetMode="External"/><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45.png"/><Relationship Id="rId9" Type="http://schemas.openxmlformats.org/officeDocument/2006/relationships/image" Target="../media/image149.png"/></Relationships>
</file>

<file path=ppt/slides/_rels/slide3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31.png"/><Relationship Id="rId7"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52.png"/><Relationship Id="rId10" Type="http://schemas.openxmlformats.org/officeDocument/2006/relationships/image" Target="../media/image133.png"/><Relationship Id="rId4" Type="http://schemas.openxmlformats.org/officeDocument/2006/relationships/image" Target="../media/image151.png"/><Relationship Id="rId9" Type="http://schemas.openxmlformats.org/officeDocument/2006/relationships/hyperlink" Target="https://lar.bnl.gov/wire-cel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61.png"/><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3" Type="http://schemas.openxmlformats.org/officeDocument/2006/relationships/hyperlink" Target="https://journals.aps.org/prd/abstract/10.1103/PhysRevD.79.072002"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hyperlink" Target="https://arxiv.org/abs/2110.14028"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47.png"/><Relationship Id="rId4" Type="http://schemas.openxmlformats.org/officeDocument/2006/relationships/image" Target="../media/image146.png"/></Relationships>
</file>

<file path=ppt/slides/_rels/slide43.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48.png"/></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45.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51.jpeg"/><Relationship Id="rId4" Type="http://schemas.openxmlformats.org/officeDocument/2006/relationships/image" Target="../media/image179.png"/></Relationships>
</file>

<file path=ppt/slides/_rels/slide46.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55.png"/><Relationship Id="rId5" Type="http://schemas.openxmlformats.org/officeDocument/2006/relationships/image" Target="../media/image152.gif"/><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png"/></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9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50.png"/></Relationships>
</file>

<file path=ppt/slides/_rels/slide48.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62.png"/><Relationship Id="rId4" Type="http://schemas.openxmlformats.org/officeDocument/2006/relationships/image" Target="../media/image159.png"/></Relationships>
</file>

<file path=ppt/slides/_rels/slide49.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16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5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5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1.png"/><Relationship Id="rId4" Type="http://schemas.openxmlformats.org/officeDocument/2006/relationships/image" Target="../media/image212.png"/></Relationships>
</file>

<file path=ppt/slides/_rels/slide5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167.png"/><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5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74.png"/></Relationships>
</file>

<file path=ppt/slides/_rels/slide5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0.png"/></Relationships>
</file>

<file path=ppt/slides/_rels/slide57.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5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197.png"/><Relationship Id="rId7" Type="http://schemas.openxmlformats.org/officeDocument/2006/relationships/image" Target="../media/image23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10" Type="http://schemas.openxmlformats.org/officeDocument/2006/relationships/image" Target="../media/image241.png"/><Relationship Id="rId4" Type="http://schemas.openxmlformats.org/officeDocument/2006/relationships/image" Target="../media/image235.png"/><Relationship Id="rId9" Type="http://schemas.openxmlformats.org/officeDocument/2006/relationships/image" Target="../media/image240.png"/></Relationships>
</file>

<file path=ppt/slides/_rels/slide62.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197.png"/><Relationship Id="rId7" Type="http://schemas.openxmlformats.org/officeDocument/2006/relationships/image" Target="../media/image24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39.png"/><Relationship Id="rId4" Type="http://schemas.openxmlformats.org/officeDocument/2006/relationships/image" Target="../media/image242.png"/><Relationship Id="rId9" Type="http://schemas.openxmlformats.org/officeDocument/2006/relationships/image" Target="../media/image246.png"/></Relationships>
</file>

<file path=ppt/slides/_rels/slide63.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10" Type="http://schemas.openxmlformats.org/officeDocument/2006/relationships/image" Target="../media/image254.png"/><Relationship Id="rId4" Type="http://schemas.openxmlformats.org/officeDocument/2006/relationships/image" Target="../media/image248.png"/><Relationship Id="rId9" Type="http://schemas.openxmlformats.org/officeDocument/2006/relationships/image" Target="../media/image253.png"/></Relationships>
</file>

<file path=ppt/slides/_rels/slide6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6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06.png"/></Relationships>
</file>

<file path=ppt/slides/_rels/slide6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6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EA7C2-0E28-9B4E-9B03-58249415DAC0}"/>
              </a:ext>
            </a:extLst>
          </p:cNvPr>
          <p:cNvSpPr>
            <a:spLocks noGrp="1"/>
          </p:cNvSpPr>
          <p:nvPr>
            <p:ph type="ctrTitle"/>
          </p:nvPr>
        </p:nvSpPr>
        <p:spPr/>
        <p:txBody>
          <a:bodyPr>
            <a:normAutofit/>
          </a:bodyPr>
          <a:lstStyle/>
          <a:p>
            <a:r>
              <a:rPr lang="en-US" sz="4400"/>
              <a:t>Measurement of Energy-dependent Inclusive Muon Neutrino Charged-Current Cross Section at MicroBooNE</a:t>
            </a:r>
          </a:p>
        </p:txBody>
      </p:sp>
      <p:sp>
        <p:nvSpPr>
          <p:cNvPr id="3" name="Subtitle 2">
            <a:extLst>
              <a:ext uri="{FF2B5EF4-FFF2-40B4-BE49-F238E27FC236}">
                <a16:creationId xmlns:a16="http://schemas.microsoft.com/office/drawing/2014/main" id="{E3B0D3A7-C96A-B94C-A868-FC34551C3994}"/>
              </a:ext>
            </a:extLst>
          </p:cNvPr>
          <p:cNvSpPr>
            <a:spLocks noGrp="1"/>
          </p:cNvSpPr>
          <p:nvPr>
            <p:ph type="subTitle" idx="1"/>
          </p:nvPr>
        </p:nvSpPr>
        <p:spPr>
          <a:xfrm>
            <a:off x="1524000" y="3749040"/>
            <a:ext cx="9144000" cy="1508760"/>
          </a:xfrm>
        </p:spPr>
        <p:txBody>
          <a:bodyPr>
            <a:normAutofit/>
          </a:bodyPr>
          <a:lstStyle/>
          <a:p>
            <a:r>
              <a:rPr lang="en-US"/>
              <a:t>Wenqiang Gu (BNL)</a:t>
            </a:r>
          </a:p>
          <a:p>
            <a:r>
              <a:rPr lang="en-US"/>
              <a:t>On behalf of MicroBooNE collaboration</a:t>
            </a:r>
          </a:p>
        </p:txBody>
      </p:sp>
      <p:sp>
        <p:nvSpPr>
          <p:cNvPr id="7" name="Slide Number Placeholder 6">
            <a:extLst>
              <a:ext uri="{FF2B5EF4-FFF2-40B4-BE49-F238E27FC236}">
                <a16:creationId xmlns:a16="http://schemas.microsoft.com/office/drawing/2014/main" id="{988C8B77-9DD8-F14D-8705-FDA2FFF1CCA5}"/>
              </a:ext>
            </a:extLst>
          </p:cNvPr>
          <p:cNvSpPr>
            <a:spLocks noGrp="1"/>
          </p:cNvSpPr>
          <p:nvPr>
            <p:ph type="sldNum" sz="quarter" idx="12"/>
          </p:nvPr>
        </p:nvSpPr>
        <p:spPr/>
        <p:txBody>
          <a:bodyPr/>
          <a:lstStyle/>
          <a:p>
            <a:fld id="{67785FF4-64B7-A940-AF5E-4E462CC25242}" type="slidenum">
              <a:rPr lang="en-US" smtClean="0"/>
              <a:t>1</a:t>
            </a:fld>
            <a:endParaRPr lang="en-US"/>
          </a:p>
        </p:txBody>
      </p:sp>
      <p:sp>
        <p:nvSpPr>
          <p:cNvPr id="4" name="Date Placeholder 3">
            <a:extLst>
              <a:ext uri="{FF2B5EF4-FFF2-40B4-BE49-F238E27FC236}">
                <a16:creationId xmlns:a16="http://schemas.microsoft.com/office/drawing/2014/main" id="{B4FA2B83-734E-F743-8D53-9246C56C99AB}"/>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821257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125E3-6992-9A41-B163-238E173F6150}"/>
              </a:ext>
            </a:extLst>
          </p:cNvPr>
          <p:cNvSpPr>
            <a:spLocks noGrp="1"/>
          </p:cNvSpPr>
          <p:nvPr>
            <p:ph type="title"/>
          </p:nvPr>
        </p:nvSpPr>
        <p:spPr/>
        <p:txBody>
          <a:bodyPr/>
          <a:lstStyle/>
          <a:p>
            <a:r>
              <a:rPr lang="en-US"/>
              <a:t>Pioneer idea: </a:t>
            </a:r>
            <a:r>
              <a:rPr lang="en-US" err="1"/>
              <a:t>nuPRISM</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A1DB9-279D-C040-8F95-2B2D8989FED9}"/>
                  </a:ext>
                </a:extLst>
              </p:cNvPr>
              <p:cNvSpPr>
                <a:spLocks noGrp="1"/>
              </p:cNvSpPr>
              <p:nvPr>
                <p:ph idx="1"/>
              </p:nvPr>
            </p:nvSpPr>
            <p:spPr>
              <a:xfrm>
                <a:off x="571501" y="1042048"/>
                <a:ext cx="11168742" cy="5430004"/>
              </a:xfrm>
            </p:spPr>
            <p:txBody>
              <a:bodyPr>
                <a:normAutofit/>
              </a:bodyPr>
              <a:lstStyle/>
              <a:p>
                <a:r>
                  <a:rPr lang="en-US" sz="3200" err="1">
                    <a:cs typeface="Calibri"/>
                  </a:rPr>
                  <a:t>nuPRISM</a:t>
                </a:r>
                <a:r>
                  <a:rPr lang="en-US" sz="3200">
                    <a:cs typeface="Calibri"/>
                  </a:rPr>
                  <a:t>: a technique to obtain effective mono-energetic neutrino flux with a series of off-axis beams</a:t>
                </a:r>
              </a:p>
              <a:p>
                <a:pPr lvl="1"/>
                <a:r>
                  <a:rPr lang="en-US" sz="2800">
                    <a:cs typeface="Calibri"/>
                  </a:rPr>
                  <a:t>An in-situ calibration with the same beamline for FD</a:t>
                </a:r>
              </a:p>
              <a:p>
                <a:pPr lvl="1"/>
                <a:r>
                  <a:rPr lang="en-US" sz="2800">
                    <a:cs typeface="Calibri"/>
                  </a:rPr>
                  <a:t>A direct calibration of the energy modeling</a:t>
                </a:r>
                <a:r>
                  <a:rPr lang="en-US" sz="2800" b="1"/>
                  <a:t> </a:t>
                </a:r>
                <a14:m>
                  <m:oMath xmlns:m="http://schemas.openxmlformats.org/officeDocument/2006/math">
                    <m:sSub>
                      <m:sSubPr>
                        <m:ctrlPr>
                          <a:rPr lang="en-US" sz="2800" b="1" i="1" dirty="0" smtClean="0">
                            <a:solidFill>
                              <a:srgbClr val="0432FF"/>
                            </a:solidFill>
                            <a:latin typeface="Cambria Math" panose="02040503050406030204" pitchFamily="18" charset="0"/>
                          </a:rPr>
                        </m:ctrlPr>
                      </m:sSubPr>
                      <m:e>
                        <m:r>
                          <a:rPr lang="en-US" sz="2800" b="1" dirty="0">
                            <a:solidFill>
                              <a:srgbClr val="0432FF"/>
                            </a:solidFill>
                            <a:latin typeface="Cambria Math" panose="02040503050406030204" pitchFamily="18" charset="0"/>
                          </a:rPr>
                          <m:t>𝐃</m:t>
                        </m:r>
                        <m:r>
                          <a:rPr lang="en-US" sz="2800" b="1" i="1" dirty="0">
                            <a:solidFill>
                              <a:srgbClr val="0432FF"/>
                            </a:solidFill>
                            <a:latin typeface="Cambria Math" panose="02040503050406030204" pitchFamily="18" charset="0"/>
                          </a:rPr>
                          <m:t>(</m:t>
                        </m:r>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𝝂</m:t>
                        </m:r>
                      </m:sub>
                    </m:sSub>
                    <m:r>
                      <a:rPr lang="en-US" sz="2800" b="1" i="1" dirty="0">
                        <a:solidFill>
                          <a:srgbClr val="0432FF"/>
                        </a:solidFill>
                        <a:latin typeface="Cambria Math" panose="02040503050406030204" pitchFamily="18" charset="0"/>
                      </a:rPr>
                      <m:t> →</m:t>
                    </m:r>
                    <m:sSub>
                      <m:sSubPr>
                        <m:ctrlPr>
                          <a:rPr lang="en-US" sz="2800" b="1" i="1" dirty="0">
                            <a:solidFill>
                              <a:srgbClr val="0432FF"/>
                            </a:solidFill>
                            <a:latin typeface="Cambria Math" panose="02040503050406030204" pitchFamily="18" charset="0"/>
                          </a:rPr>
                        </m:ctrlPr>
                      </m:sSubPr>
                      <m:e>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𝒓𝒆𝒄𝒐</m:t>
                        </m:r>
                      </m:sub>
                    </m:sSub>
                    <m:r>
                      <a:rPr lang="en-US" sz="2800" b="1" i="1" dirty="0">
                        <a:solidFill>
                          <a:srgbClr val="0432FF"/>
                        </a:solidFill>
                        <a:latin typeface="Cambria Math" panose="02040503050406030204" pitchFamily="18" charset="0"/>
                      </a:rPr>
                      <m:t>)</m:t>
                    </m:r>
                  </m:oMath>
                </a14:m>
                <a:r>
                  <a:rPr lang="en-US" sz="2800" i="1">
                    <a:solidFill>
                      <a:srgbClr val="0432FF"/>
                    </a:solidFill>
                  </a:rPr>
                  <a:t> </a:t>
                </a:r>
                <a:r>
                  <a:rPr lang="en-US" sz="2800">
                    <a:cs typeface="Calibri"/>
                  </a:rPr>
                  <a:t>with mono-energetic beam</a:t>
                </a:r>
              </a:p>
              <a:p>
                <a:r>
                  <a:rPr lang="en-US" sz="3200">
                    <a:cs typeface="Calibri"/>
                  </a:rPr>
                  <a:t>Practical constraints likely require neutrino cross section models</a:t>
                </a:r>
              </a:p>
            </p:txBody>
          </p:sp>
        </mc:Choice>
        <mc:Fallback xmlns="">
          <p:sp>
            <p:nvSpPr>
              <p:cNvPr id="3" name="Content Placeholder 2">
                <a:extLst>
                  <a:ext uri="{FF2B5EF4-FFF2-40B4-BE49-F238E27FC236}">
                    <a16:creationId xmlns:a16="http://schemas.microsoft.com/office/drawing/2014/main" id="{65FA1DB9-279D-C040-8F95-2B2D8989FED9}"/>
                  </a:ext>
                </a:extLst>
              </p:cNvPr>
              <p:cNvSpPr>
                <a:spLocks noGrp="1" noRot="1" noChangeAspect="1" noMove="1" noResize="1" noEditPoints="1" noAdjustHandles="1" noChangeArrowheads="1" noChangeShapeType="1" noTextEdit="1"/>
              </p:cNvSpPr>
              <p:nvPr>
                <p:ph idx="1"/>
              </p:nvPr>
            </p:nvSpPr>
            <p:spPr>
              <a:xfrm>
                <a:off x="571501" y="1042048"/>
                <a:ext cx="11168742" cy="5430004"/>
              </a:xfrm>
              <a:blipFill>
                <a:blip r:embed="rId3"/>
                <a:stretch>
                  <a:fillRect l="-1255" t="-23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5280276-B590-244C-8F9C-57727A81A169}"/>
              </a:ext>
            </a:extLst>
          </p:cNvPr>
          <p:cNvSpPr>
            <a:spLocks noGrp="1"/>
          </p:cNvSpPr>
          <p:nvPr>
            <p:ph type="sldNum" sz="quarter" idx="12"/>
          </p:nvPr>
        </p:nvSpPr>
        <p:spPr/>
        <p:txBody>
          <a:bodyPr/>
          <a:lstStyle/>
          <a:p>
            <a:fld id="{67785FF4-64B7-A940-AF5E-4E462CC25242}" type="slidenum">
              <a:rPr lang="en-US" smtClean="0"/>
              <a:pPr/>
              <a:t>10</a:t>
            </a:fld>
            <a:endParaRPr lang="en-US"/>
          </a:p>
        </p:txBody>
      </p:sp>
      <p:pic>
        <p:nvPicPr>
          <p:cNvPr id="5" name="Picture 4">
            <a:extLst>
              <a:ext uri="{FF2B5EF4-FFF2-40B4-BE49-F238E27FC236}">
                <a16:creationId xmlns:a16="http://schemas.microsoft.com/office/drawing/2014/main" id="{E5B26A09-BA30-DF4E-A700-79D3753D9565}"/>
              </a:ext>
            </a:extLst>
          </p:cNvPr>
          <p:cNvPicPr>
            <a:picLocks noChangeAspect="1"/>
          </p:cNvPicPr>
          <p:nvPr/>
        </p:nvPicPr>
        <p:blipFill>
          <a:blip r:embed="rId4"/>
          <a:stretch>
            <a:fillRect/>
          </a:stretch>
        </p:blipFill>
        <p:spPr>
          <a:xfrm>
            <a:off x="1873261" y="4144757"/>
            <a:ext cx="3982422" cy="2713243"/>
          </a:xfrm>
          <a:prstGeom prst="rect">
            <a:avLst/>
          </a:prstGeom>
        </p:spPr>
      </p:pic>
      <p:sp>
        <p:nvSpPr>
          <p:cNvPr id="7" name="Rectangle 6">
            <a:extLst>
              <a:ext uri="{FF2B5EF4-FFF2-40B4-BE49-F238E27FC236}">
                <a16:creationId xmlns:a16="http://schemas.microsoft.com/office/drawing/2014/main" id="{E5E93C45-B7AC-5F42-BCA4-F13E957BAE22}"/>
              </a:ext>
            </a:extLst>
          </p:cNvPr>
          <p:cNvSpPr/>
          <p:nvPr/>
        </p:nvSpPr>
        <p:spPr>
          <a:xfrm>
            <a:off x="2012961" y="6353975"/>
            <a:ext cx="1665841" cy="338554"/>
          </a:xfrm>
          <a:prstGeom prst="rect">
            <a:avLst/>
          </a:prstGeom>
        </p:spPr>
        <p:txBody>
          <a:bodyPr wrap="none">
            <a:spAutoFit/>
          </a:bodyPr>
          <a:lstStyle/>
          <a:p>
            <a:r>
              <a:rPr lang="en-US" sz="1600">
                <a:latin typeface="Helvetica Light" panose="020B0403020202020204" pitchFamily="34" charset="0"/>
              </a:rPr>
              <a:t>arXiv:1412.3086</a:t>
            </a:r>
          </a:p>
        </p:txBody>
      </p:sp>
      <p:pic>
        <p:nvPicPr>
          <p:cNvPr id="8" name="Picture 7">
            <a:extLst>
              <a:ext uri="{FF2B5EF4-FFF2-40B4-BE49-F238E27FC236}">
                <a16:creationId xmlns:a16="http://schemas.microsoft.com/office/drawing/2014/main" id="{48AC00E4-F50C-3A41-B40C-CF5738B8F2C2}"/>
              </a:ext>
            </a:extLst>
          </p:cNvPr>
          <p:cNvPicPr>
            <a:picLocks noChangeAspect="1"/>
          </p:cNvPicPr>
          <p:nvPr/>
        </p:nvPicPr>
        <p:blipFill>
          <a:blip r:embed="rId5"/>
          <a:stretch>
            <a:fillRect/>
          </a:stretch>
        </p:blipFill>
        <p:spPr>
          <a:xfrm>
            <a:off x="7209971" y="4126466"/>
            <a:ext cx="3479799" cy="2511195"/>
          </a:xfrm>
          <a:prstGeom prst="rect">
            <a:avLst/>
          </a:prstGeom>
        </p:spPr>
      </p:pic>
      <p:sp>
        <p:nvSpPr>
          <p:cNvPr id="9" name="Right Arrow 8">
            <a:extLst>
              <a:ext uri="{FF2B5EF4-FFF2-40B4-BE49-F238E27FC236}">
                <a16:creationId xmlns:a16="http://schemas.microsoft.com/office/drawing/2014/main" id="{575EEE57-E74B-E44F-8070-DD288B309F68}"/>
              </a:ext>
            </a:extLst>
          </p:cNvPr>
          <p:cNvSpPr/>
          <p:nvPr/>
        </p:nvSpPr>
        <p:spPr>
          <a:xfrm>
            <a:off x="6295571" y="4951431"/>
            <a:ext cx="635000" cy="430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a:extLst>
              <a:ext uri="{FF2B5EF4-FFF2-40B4-BE49-F238E27FC236}">
                <a16:creationId xmlns:a16="http://schemas.microsoft.com/office/drawing/2014/main" id="{AA9CFE7C-E92F-9F4D-B09C-71AD7FAD3434}"/>
              </a:ext>
            </a:extLst>
          </p:cNvPr>
          <p:cNvSpPr/>
          <p:nvPr/>
        </p:nvSpPr>
        <p:spPr>
          <a:xfrm>
            <a:off x="6079671" y="4278915"/>
            <a:ext cx="482600" cy="1790052"/>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Date Placeholder 5">
            <a:extLst>
              <a:ext uri="{FF2B5EF4-FFF2-40B4-BE49-F238E27FC236}">
                <a16:creationId xmlns:a16="http://schemas.microsoft.com/office/drawing/2014/main" id="{0C69DFDD-BF78-2743-9C67-0FAB379BB5CD}"/>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79616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359D-ECFB-994A-9018-DE76A4F114CE}"/>
              </a:ext>
            </a:extLst>
          </p:cNvPr>
          <p:cNvSpPr>
            <a:spLocks noGrp="1"/>
          </p:cNvSpPr>
          <p:nvPr>
            <p:ph type="title"/>
          </p:nvPr>
        </p:nvSpPr>
        <p:spPr/>
        <p:txBody>
          <a:bodyPr/>
          <a:lstStyle/>
          <a:p>
            <a:r>
              <a:rPr lang="en-US"/>
              <a:t>Cross-section measurements are important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28C380-945A-F747-A1DB-498A56C64D75}"/>
                  </a:ext>
                </a:extLst>
              </p:cNvPr>
              <p:cNvSpPr>
                <a:spLocks noGrp="1"/>
              </p:cNvSpPr>
              <p:nvPr>
                <p:ph idx="1"/>
              </p:nvPr>
            </p:nvSpPr>
            <p:spPr/>
            <p:txBody>
              <a:bodyPr/>
              <a:lstStyle/>
              <a:p>
                <a:r>
                  <a:rPr lang="en-US"/>
                  <a:t>The energy-dependent cross section is still desired: </a:t>
                </a:r>
                <a14:m>
                  <m:oMath xmlns:m="http://schemas.openxmlformats.org/officeDocument/2006/math">
                    <m:r>
                      <a:rPr lang="en-US" b="0" i="1" smtClean="0">
                        <a:solidFill>
                          <a:srgbClr val="0432FF"/>
                        </a:solidFill>
                        <a:latin typeface="Cambria Math" panose="02040503050406030204" pitchFamily="18" charset="0"/>
                      </a:rPr>
                      <m:t>𝜎</m:t>
                    </m:r>
                    <m:r>
                      <a:rPr lang="en-US" b="0" i="1" smtClean="0">
                        <a:solidFill>
                          <a:srgbClr val="0432FF"/>
                        </a:solidFill>
                        <a:latin typeface="Cambria Math" panose="02040503050406030204" pitchFamily="18" charset="0"/>
                      </a:rPr>
                      <m:t>(</m:t>
                    </m:r>
                    <m:sSub>
                      <m:sSubPr>
                        <m:ctrlPr>
                          <a:rPr lang="en-US" b="0" i="1" smtClean="0">
                            <a:solidFill>
                              <a:srgbClr val="0432FF"/>
                            </a:solidFill>
                            <a:latin typeface="Cambria Math" panose="02040503050406030204" pitchFamily="18" charset="0"/>
                          </a:rPr>
                        </m:ctrlPr>
                      </m:sSubPr>
                      <m:e>
                        <m:r>
                          <a:rPr lang="en-US" b="0" i="1" smtClean="0">
                            <a:solidFill>
                              <a:srgbClr val="0432FF"/>
                            </a:solidFill>
                            <a:latin typeface="Cambria Math" panose="02040503050406030204" pitchFamily="18" charset="0"/>
                          </a:rPr>
                          <m:t>𝐸</m:t>
                        </m:r>
                      </m:e>
                      <m:sub>
                        <m:r>
                          <a:rPr lang="en-US" b="0" i="1" smtClean="0">
                            <a:solidFill>
                              <a:srgbClr val="0432FF"/>
                            </a:solidFill>
                            <a:latin typeface="Cambria Math" panose="02040503050406030204" pitchFamily="18" charset="0"/>
                          </a:rPr>
                          <m:t>𝜈</m:t>
                        </m:r>
                      </m:sub>
                    </m:sSub>
                    <m:r>
                      <a:rPr lang="en-US" b="0" i="1" smtClean="0">
                        <a:solidFill>
                          <a:srgbClr val="0432FF"/>
                        </a:solidFill>
                        <a:latin typeface="Cambria Math" panose="02040503050406030204" pitchFamily="18" charset="0"/>
                      </a:rPr>
                      <m:t>)</m:t>
                    </m:r>
                  </m:oMath>
                </a14:m>
                <a:r>
                  <a:rPr lang="en-US">
                    <a:solidFill>
                      <a:srgbClr val="0432FF"/>
                    </a:solidFill>
                  </a:rPr>
                  <a:t> and </a:t>
                </a:r>
                <a14:m>
                  <m:oMath xmlns:m="http://schemas.openxmlformats.org/officeDocument/2006/math">
                    <m:r>
                      <m:rPr>
                        <m:sty m:val="p"/>
                      </m:rPr>
                      <a:rPr lang="en-US" b="0" i="0" smtClean="0">
                        <a:solidFill>
                          <a:srgbClr val="0432FF"/>
                        </a:solidFill>
                        <a:latin typeface="Cambria Math" panose="02040503050406030204" pitchFamily="18" charset="0"/>
                      </a:rPr>
                      <m:t>d</m:t>
                    </m:r>
                    <m:r>
                      <a:rPr lang="en-US" i="1">
                        <a:solidFill>
                          <a:srgbClr val="0432FF"/>
                        </a:solidFill>
                        <a:latin typeface="Cambria Math" panose="02040503050406030204" pitchFamily="18" charset="0"/>
                      </a:rPr>
                      <m:t>𝜎</m:t>
                    </m:r>
                  </m:oMath>
                </a14:m>
                <a:r>
                  <a:rPr lang="en-US">
                    <a:solidFill>
                      <a:srgbClr val="0432FF"/>
                    </a:solidFill>
                  </a:rPr>
                  <a:t>/d</a:t>
                </a:r>
                <a14:m>
                  <m:oMath xmlns:m="http://schemas.openxmlformats.org/officeDocument/2006/math">
                    <m:r>
                      <a:rPr lang="en-US" b="0" i="1" smtClean="0">
                        <a:solidFill>
                          <a:srgbClr val="0432FF"/>
                        </a:solidFill>
                        <a:latin typeface="Cambria Math" panose="02040503050406030204" pitchFamily="18" charset="0"/>
                      </a:rPr>
                      <m:t>𝜈</m:t>
                    </m:r>
                  </m:oMath>
                </a14:m>
                <a:endParaRPr lang="en-US">
                  <a:solidFill>
                    <a:srgbClr val="0432FF"/>
                  </a:solidFill>
                </a:endParaRPr>
              </a:p>
              <a:p>
                <a:r>
                  <a:rPr lang="en-US"/>
                  <a:t>Improvement of the cross-section model is a long-term process</a:t>
                </a:r>
              </a:p>
            </p:txBody>
          </p:sp>
        </mc:Choice>
        <mc:Fallback xmlns="">
          <p:sp>
            <p:nvSpPr>
              <p:cNvPr id="3" name="Content Placeholder 2">
                <a:extLst>
                  <a:ext uri="{FF2B5EF4-FFF2-40B4-BE49-F238E27FC236}">
                    <a16:creationId xmlns:a16="http://schemas.microsoft.com/office/drawing/2014/main" id="{4128C380-945A-F747-A1DB-498A56C64D75}"/>
                  </a:ext>
                </a:extLst>
              </p:cNvPr>
              <p:cNvSpPr>
                <a:spLocks noGrp="1" noRot="1" noChangeAspect="1" noMove="1" noResize="1" noEditPoints="1" noAdjustHandles="1" noChangeArrowheads="1" noChangeShapeType="1" noTextEdit="1"/>
              </p:cNvSpPr>
              <p:nvPr>
                <p:ph idx="1"/>
              </p:nvPr>
            </p:nvSpPr>
            <p:spPr>
              <a:blipFill>
                <a:blip r:embed="rId3"/>
                <a:stretch>
                  <a:fillRect l="-1043" t="-19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72F462-F298-C340-8EEE-4A5D7AB3D401}"/>
              </a:ext>
            </a:extLst>
          </p:cNvPr>
          <p:cNvSpPr>
            <a:spLocks noGrp="1"/>
          </p:cNvSpPr>
          <p:nvPr>
            <p:ph type="sldNum" sz="quarter" idx="12"/>
          </p:nvPr>
        </p:nvSpPr>
        <p:spPr/>
        <p:txBody>
          <a:bodyPr/>
          <a:lstStyle/>
          <a:p>
            <a:fld id="{67785FF4-64B7-A940-AF5E-4E462CC25242}" type="slidenum">
              <a:rPr lang="en-US" smtClean="0"/>
              <a:pPr/>
              <a:t>11</a:t>
            </a:fld>
            <a:endParaRPr lang="en-US"/>
          </a:p>
        </p:txBody>
      </p:sp>
      <p:pic>
        <p:nvPicPr>
          <p:cNvPr id="7" name="Picture 6">
            <a:extLst>
              <a:ext uri="{FF2B5EF4-FFF2-40B4-BE49-F238E27FC236}">
                <a16:creationId xmlns:a16="http://schemas.microsoft.com/office/drawing/2014/main" id="{6585BCD3-61A3-7745-A082-0C2883862CF7}"/>
              </a:ext>
            </a:extLst>
          </p:cNvPr>
          <p:cNvPicPr>
            <a:picLocks noChangeAspect="1"/>
          </p:cNvPicPr>
          <p:nvPr/>
        </p:nvPicPr>
        <p:blipFill>
          <a:blip r:embed="rId4"/>
          <a:stretch>
            <a:fillRect/>
          </a:stretch>
        </p:blipFill>
        <p:spPr>
          <a:xfrm>
            <a:off x="829253" y="2577206"/>
            <a:ext cx="3806877" cy="3387475"/>
          </a:xfrm>
          <a:prstGeom prst="rect">
            <a:avLst/>
          </a:prstGeom>
        </p:spPr>
      </p:pic>
      <p:sp>
        <p:nvSpPr>
          <p:cNvPr id="8" name="Rectangle 7">
            <a:extLst>
              <a:ext uri="{FF2B5EF4-FFF2-40B4-BE49-F238E27FC236}">
                <a16:creationId xmlns:a16="http://schemas.microsoft.com/office/drawing/2014/main" id="{DD475EC0-867A-C847-AA9B-74ADC4530234}"/>
              </a:ext>
            </a:extLst>
          </p:cNvPr>
          <p:cNvSpPr/>
          <p:nvPr/>
        </p:nvSpPr>
        <p:spPr>
          <a:xfrm>
            <a:off x="1771225" y="2393983"/>
            <a:ext cx="2762295" cy="338554"/>
          </a:xfrm>
          <a:prstGeom prst="rect">
            <a:avLst/>
          </a:prstGeom>
        </p:spPr>
        <p:txBody>
          <a:bodyPr wrap="none">
            <a:spAutoFit/>
          </a:bodyPr>
          <a:lstStyle/>
          <a:p>
            <a:r>
              <a:rPr lang="en-US" sz="1600">
                <a:latin typeface="Helvetica Light" panose="020B0403020202020204" pitchFamily="34" charset="0"/>
              </a:rPr>
              <a:t>JINST 12 (2017) 01, P01016</a:t>
            </a:r>
          </a:p>
        </p:txBody>
      </p:sp>
      <p:pic>
        <p:nvPicPr>
          <p:cNvPr id="10" name="Picture 9">
            <a:extLst>
              <a:ext uri="{FF2B5EF4-FFF2-40B4-BE49-F238E27FC236}">
                <a16:creationId xmlns:a16="http://schemas.microsoft.com/office/drawing/2014/main" id="{610D8F50-30BB-4C42-8623-7074BF4F8CB5}"/>
              </a:ext>
            </a:extLst>
          </p:cNvPr>
          <p:cNvPicPr>
            <a:picLocks noChangeAspect="1"/>
          </p:cNvPicPr>
          <p:nvPr/>
        </p:nvPicPr>
        <p:blipFill>
          <a:blip r:embed="rId5"/>
          <a:stretch>
            <a:fillRect/>
          </a:stretch>
        </p:blipFill>
        <p:spPr>
          <a:xfrm>
            <a:off x="4803723" y="2577206"/>
            <a:ext cx="3806877" cy="3387475"/>
          </a:xfrm>
          <a:prstGeom prst="rect">
            <a:avLst/>
          </a:prstGeom>
        </p:spPr>
      </p:pic>
      <p:pic>
        <p:nvPicPr>
          <p:cNvPr id="2050" name="Picture 2" descr="@gibuu">
            <a:extLst>
              <a:ext uri="{FF2B5EF4-FFF2-40B4-BE49-F238E27FC236}">
                <a16:creationId xmlns:a16="http://schemas.microsoft.com/office/drawing/2014/main" id="{6CF63BF2-287A-0A47-8CAC-34E2ACEF44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079" y="2850245"/>
            <a:ext cx="1070278" cy="1070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uWro User Guide">
            <a:extLst>
              <a:ext uri="{FF2B5EF4-FFF2-40B4-BE49-F238E27FC236}">
                <a16:creationId xmlns:a16="http://schemas.microsoft.com/office/drawing/2014/main" id="{57B42F17-E7EF-5B45-95A1-5C7C3C550C5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884" r="24636"/>
          <a:stretch/>
        </p:blipFill>
        <p:spPr bwMode="auto">
          <a:xfrm>
            <a:off x="10261950" y="2732537"/>
            <a:ext cx="1080542" cy="10702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ie-mc.org">
            <a:extLst>
              <a:ext uri="{FF2B5EF4-FFF2-40B4-BE49-F238E27FC236}">
                <a16:creationId xmlns:a16="http://schemas.microsoft.com/office/drawing/2014/main" id="{3909B667-DA81-394E-A7F5-5C0447F1B4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1783" y="4128680"/>
            <a:ext cx="1090167" cy="134381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682EDFF3-DA01-9940-8F0D-CDAD77E84492}"/>
              </a:ext>
            </a:extLst>
          </p:cNvPr>
          <p:cNvSpPr>
            <a:spLocks noGrp="1"/>
          </p:cNvSpPr>
          <p:nvPr>
            <p:ph type="dt" sz="half" idx="10"/>
          </p:nvPr>
        </p:nvSpPr>
        <p:spPr/>
        <p:txBody>
          <a:bodyPr/>
          <a:lstStyle/>
          <a:p>
            <a:r>
              <a:rPr lang="en-US"/>
              <a:t>11/19/21</a:t>
            </a:r>
          </a:p>
        </p:txBody>
      </p:sp>
      <p:sp>
        <p:nvSpPr>
          <p:cNvPr id="6" name="TextBox 5">
            <a:extLst>
              <a:ext uri="{FF2B5EF4-FFF2-40B4-BE49-F238E27FC236}">
                <a16:creationId xmlns:a16="http://schemas.microsoft.com/office/drawing/2014/main" id="{EE1287DA-C7FA-4246-80F3-02D358E22E2F}"/>
              </a:ext>
            </a:extLst>
          </p:cNvPr>
          <p:cNvSpPr txBox="1"/>
          <p:nvPr/>
        </p:nvSpPr>
        <p:spPr>
          <a:xfrm>
            <a:off x="10360762" y="4614214"/>
            <a:ext cx="1273629" cy="523220"/>
          </a:xfrm>
          <a:prstGeom prst="rect">
            <a:avLst/>
          </a:prstGeom>
          <a:noFill/>
        </p:spPr>
        <p:txBody>
          <a:bodyPr wrap="square" rtlCol="0">
            <a:spAutoFit/>
          </a:bodyPr>
          <a:lstStyle/>
          <a:p>
            <a:r>
              <a:rPr lang="en-US" sz="2800" b="1">
                <a:solidFill>
                  <a:srgbClr val="00B050"/>
                </a:solidFill>
              </a:rPr>
              <a:t>NEUT</a:t>
            </a:r>
          </a:p>
        </p:txBody>
      </p:sp>
    </p:spTree>
    <p:extLst>
      <p:ext uri="{BB962C8B-B14F-4D97-AF65-F5344CB8AC3E}">
        <p14:creationId xmlns:p14="http://schemas.microsoft.com/office/powerpoint/2010/main" val="318014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5B79-2202-134E-AA65-8B521E2A3A5E}"/>
              </a:ext>
            </a:extLst>
          </p:cNvPr>
          <p:cNvSpPr>
            <a:spLocks noGrp="1"/>
          </p:cNvSpPr>
          <p:nvPr>
            <p:ph type="title"/>
          </p:nvPr>
        </p:nvSpPr>
        <p:spPr/>
        <p:txBody>
          <a:bodyPr>
            <a:normAutofit/>
          </a:bodyPr>
          <a:lstStyle/>
          <a:p>
            <a:r>
              <a:rPr lang="en-US"/>
              <a:t>In the old days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913DD8-CA58-704B-B6FB-D7D39BF5327B}"/>
                  </a:ext>
                </a:extLst>
              </p:cNvPr>
              <p:cNvSpPr>
                <a:spLocks noGrp="1"/>
              </p:cNvSpPr>
              <p:nvPr>
                <p:ph idx="1"/>
              </p:nvPr>
            </p:nvSpPr>
            <p:spPr/>
            <p:txBody>
              <a:bodyPr/>
              <a:lstStyle/>
              <a:p>
                <a:r>
                  <a:rPr lang="en-US"/>
                  <a:t>Historical accelerator-based neutrino experiments often reported E</a:t>
                </a:r>
                <a:r>
                  <a:rPr lang="el-GR"/>
                  <a:t>ν-</a:t>
                </a:r>
                <a:r>
                  <a:rPr lang="en-US"/>
                  <a:t>dependent cross sections: </a:t>
                </a:r>
                <a14:m>
                  <m:oMath xmlns:m="http://schemas.openxmlformats.org/officeDocument/2006/math">
                    <m:r>
                      <a:rPr lang="en-US" b="1" i="1">
                        <a:solidFill>
                          <a:srgbClr val="0432FF"/>
                        </a:solidFill>
                        <a:latin typeface="Cambria Math" panose="02040503050406030204" pitchFamily="18" charset="0"/>
                      </a:rPr>
                      <m:t>𝝈</m:t>
                    </m:r>
                    <m:r>
                      <a:rPr lang="en-US" b="1" i="1">
                        <a:solidFill>
                          <a:srgbClr val="0432FF"/>
                        </a:solidFill>
                        <a:latin typeface="Cambria Math" panose="02040503050406030204" pitchFamily="18" charset="0"/>
                      </a:rPr>
                      <m:t>(</m:t>
                    </m:r>
                    <m:sSub>
                      <m:sSubPr>
                        <m:ctrlPr>
                          <a:rPr lang="en-US" b="1" i="1">
                            <a:solidFill>
                              <a:srgbClr val="0432FF"/>
                            </a:solidFill>
                            <a:latin typeface="Cambria Math" panose="02040503050406030204" pitchFamily="18" charset="0"/>
                          </a:rPr>
                        </m:ctrlPr>
                      </m:sSubPr>
                      <m:e>
                        <m:r>
                          <a:rPr lang="en-US" b="1" i="1">
                            <a:solidFill>
                              <a:srgbClr val="0432FF"/>
                            </a:solidFill>
                            <a:latin typeface="Cambria Math" panose="02040503050406030204" pitchFamily="18" charset="0"/>
                          </a:rPr>
                          <m:t>𝑬</m:t>
                        </m:r>
                      </m:e>
                      <m:sub>
                        <m:r>
                          <a:rPr lang="en-US" b="1" i="1">
                            <a:solidFill>
                              <a:srgbClr val="0432FF"/>
                            </a:solidFill>
                            <a:latin typeface="Cambria Math" panose="02040503050406030204" pitchFamily="18" charset="0"/>
                          </a:rPr>
                          <m:t>𝝂</m:t>
                        </m:r>
                      </m:sub>
                    </m:sSub>
                    <m:r>
                      <a:rPr lang="en-US" b="1" i="1">
                        <a:solidFill>
                          <a:srgbClr val="0432FF"/>
                        </a:solidFill>
                        <a:latin typeface="Cambria Math" panose="02040503050406030204" pitchFamily="18" charset="0"/>
                      </a:rPr>
                      <m:t>)</m:t>
                    </m:r>
                  </m:oMath>
                </a14:m>
                <a:endParaRPr lang="en-US">
                  <a:effectLst/>
                </a:endParaRPr>
              </a:p>
            </p:txBody>
          </p:sp>
        </mc:Choice>
        <mc:Fallback xmlns="">
          <p:sp>
            <p:nvSpPr>
              <p:cNvPr id="3" name="Content Placeholder 2">
                <a:extLst>
                  <a:ext uri="{FF2B5EF4-FFF2-40B4-BE49-F238E27FC236}">
                    <a16:creationId xmlns:a16="http://schemas.microsoft.com/office/drawing/2014/main" id="{92913DD8-CA58-704B-B6FB-D7D39BF5327B}"/>
                  </a:ext>
                </a:extLst>
              </p:cNvPr>
              <p:cNvSpPr>
                <a:spLocks noGrp="1" noRot="1" noChangeAspect="1" noMove="1" noResize="1" noEditPoints="1" noAdjustHandles="1" noChangeArrowheads="1" noChangeShapeType="1" noTextEdit="1"/>
              </p:cNvSpPr>
              <p:nvPr>
                <p:ph idx="1"/>
              </p:nvPr>
            </p:nvSpPr>
            <p:spPr>
              <a:blipFill>
                <a:blip r:embed="rId3"/>
                <a:stretch>
                  <a:fillRect l="-1043" t="-19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DB96236-3EB3-9C4D-9BA2-76D97169D4A2}"/>
              </a:ext>
            </a:extLst>
          </p:cNvPr>
          <p:cNvSpPr>
            <a:spLocks noGrp="1"/>
          </p:cNvSpPr>
          <p:nvPr>
            <p:ph type="sldNum" sz="quarter" idx="12"/>
          </p:nvPr>
        </p:nvSpPr>
        <p:spPr/>
        <p:txBody>
          <a:bodyPr/>
          <a:lstStyle/>
          <a:p>
            <a:fld id="{67785FF4-64B7-A940-AF5E-4E462CC25242}" type="slidenum">
              <a:rPr lang="en-US" smtClean="0"/>
              <a:t>12</a:t>
            </a:fld>
            <a:endParaRPr lang="en-US"/>
          </a:p>
        </p:txBody>
      </p:sp>
      <p:pic>
        <p:nvPicPr>
          <p:cNvPr id="6" name="Picture 5">
            <a:extLst>
              <a:ext uri="{FF2B5EF4-FFF2-40B4-BE49-F238E27FC236}">
                <a16:creationId xmlns:a16="http://schemas.microsoft.com/office/drawing/2014/main" id="{9C69A6B7-62C2-F64B-8627-55F18E01023A}"/>
              </a:ext>
            </a:extLst>
          </p:cNvPr>
          <p:cNvPicPr>
            <a:picLocks noChangeAspect="1"/>
          </p:cNvPicPr>
          <p:nvPr/>
        </p:nvPicPr>
        <p:blipFill>
          <a:blip r:embed="rId4"/>
          <a:stretch>
            <a:fillRect/>
          </a:stretch>
        </p:blipFill>
        <p:spPr>
          <a:xfrm>
            <a:off x="515034" y="2210605"/>
            <a:ext cx="5518167" cy="3629891"/>
          </a:xfrm>
          <a:prstGeom prst="rect">
            <a:avLst/>
          </a:prstGeom>
        </p:spPr>
      </p:pic>
      <p:sp>
        <p:nvSpPr>
          <p:cNvPr id="7" name="Rectangle 6">
            <a:extLst>
              <a:ext uri="{FF2B5EF4-FFF2-40B4-BE49-F238E27FC236}">
                <a16:creationId xmlns:a16="http://schemas.microsoft.com/office/drawing/2014/main" id="{91BC7B7F-F590-0946-8323-EBBEF3E8E82A}"/>
              </a:ext>
            </a:extLst>
          </p:cNvPr>
          <p:cNvSpPr/>
          <p:nvPr/>
        </p:nvSpPr>
        <p:spPr>
          <a:xfrm>
            <a:off x="1805825" y="6130522"/>
            <a:ext cx="2732736" cy="338554"/>
          </a:xfrm>
          <a:prstGeom prst="rect">
            <a:avLst/>
          </a:prstGeom>
        </p:spPr>
        <p:txBody>
          <a:bodyPr wrap="none">
            <a:spAutoFit/>
          </a:bodyPr>
          <a:lstStyle/>
          <a:p>
            <a:r>
              <a:rPr lang="en-US" sz="1600">
                <a:latin typeface="Helvetica Light" panose="020B0403020202020204" pitchFamily="34" charset="0"/>
              </a:rPr>
              <a:t>Phys.Rev.D81:072002,2010</a:t>
            </a:r>
          </a:p>
        </p:txBody>
      </p:sp>
      <p:pic>
        <p:nvPicPr>
          <p:cNvPr id="9" name="Picture 8">
            <a:extLst>
              <a:ext uri="{FF2B5EF4-FFF2-40B4-BE49-F238E27FC236}">
                <a16:creationId xmlns:a16="http://schemas.microsoft.com/office/drawing/2014/main" id="{F63384C9-3296-0847-A428-4D40EC841295}"/>
              </a:ext>
            </a:extLst>
          </p:cNvPr>
          <p:cNvPicPr>
            <a:picLocks noChangeAspect="1"/>
          </p:cNvPicPr>
          <p:nvPr/>
        </p:nvPicPr>
        <p:blipFill>
          <a:blip r:embed="rId5"/>
          <a:stretch>
            <a:fillRect/>
          </a:stretch>
        </p:blipFill>
        <p:spPr>
          <a:xfrm>
            <a:off x="6361493" y="2032804"/>
            <a:ext cx="5514277" cy="3985491"/>
          </a:xfrm>
          <a:prstGeom prst="rect">
            <a:avLst/>
          </a:prstGeom>
        </p:spPr>
      </p:pic>
      <p:sp>
        <p:nvSpPr>
          <p:cNvPr id="8" name="Rectangle 7">
            <a:extLst>
              <a:ext uri="{FF2B5EF4-FFF2-40B4-BE49-F238E27FC236}">
                <a16:creationId xmlns:a16="http://schemas.microsoft.com/office/drawing/2014/main" id="{0DAF234B-1869-9D4F-8362-0AC6ADF5A343}"/>
              </a:ext>
            </a:extLst>
          </p:cNvPr>
          <p:cNvSpPr/>
          <p:nvPr/>
        </p:nvSpPr>
        <p:spPr>
          <a:xfrm>
            <a:off x="8238921" y="6151228"/>
            <a:ext cx="2770909" cy="338554"/>
          </a:xfrm>
          <a:prstGeom prst="rect">
            <a:avLst/>
          </a:prstGeom>
        </p:spPr>
        <p:txBody>
          <a:bodyPr wrap="square">
            <a:spAutoFit/>
          </a:bodyPr>
          <a:lstStyle/>
          <a:p>
            <a:r>
              <a:rPr lang="en-US" sz="1600">
                <a:latin typeface="Helvetica Light" panose="020B0403020202020204" pitchFamily="34" charset="0"/>
              </a:rPr>
              <a:t>Phys. Rev. D 83, 052007</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4D77024-458F-3B4C-A697-D00A5A7289F8}"/>
                  </a:ext>
                </a:extLst>
              </p:cNvPr>
              <p:cNvSpPr/>
              <p:nvPr/>
            </p:nvSpPr>
            <p:spPr>
              <a:xfrm>
                <a:off x="9335444" y="1896280"/>
                <a:ext cx="2302490" cy="391646"/>
              </a:xfrm>
              <a:prstGeom prst="rect">
                <a:avLst/>
              </a:prstGeom>
            </p:spPr>
            <p:txBody>
              <a:bodyPr wrap="none">
                <a:spAutoFit/>
              </a:bodyPr>
              <a:lstStyle/>
              <a:p>
                <a:r>
                  <a:rPr lang="en-US">
                    <a:solidFill>
                      <a:schemeClr val="tx1"/>
                    </a:solidFill>
                    <a:latin typeface="Helvetica" pitchFamily="2" charset="0"/>
                  </a:rPr>
                  <a:t>MiniBooNE,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𝜈</m:t>
                        </m:r>
                      </m:e>
                      <m:sub>
                        <m:r>
                          <a:rPr lang="en-US" b="0" i="1" dirty="0" smtClean="0">
                            <a:solidFill>
                              <a:schemeClr val="tx1"/>
                            </a:solidFill>
                            <a:latin typeface="Cambria Math" panose="02040503050406030204" pitchFamily="18" charset="0"/>
                          </a:rPr>
                          <m:t>𝜇</m:t>
                        </m:r>
                      </m:sub>
                    </m:sSub>
                  </m:oMath>
                </a14:m>
                <a:r>
                  <a:rPr lang="en-US">
                    <a:solidFill>
                      <a:schemeClr val="tx1"/>
                    </a:solidFill>
                    <a:latin typeface="Helvetica" pitchFamily="2" charset="0"/>
                  </a:rPr>
                  <a:t>CC</a:t>
                </a:r>
                <a14:m>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𝜋</m:t>
                        </m:r>
                      </m:e>
                      <m:sup>
                        <m:r>
                          <a:rPr lang="en-US" b="0" i="1" dirty="0" smtClean="0">
                            <a:solidFill>
                              <a:schemeClr val="tx1"/>
                            </a:solidFill>
                            <a:latin typeface="Cambria Math" panose="02040503050406030204" pitchFamily="18" charset="0"/>
                          </a:rPr>
                          <m:t>+</m:t>
                        </m:r>
                      </m:sup>
                    </m:sSup>
                  </m:oMath>
                </a14:m>
                <a:endParaRPr lang="en-US">
                  <a:solidFill>
                    <a:schemeClr val="tx1"/>
                  </a:solidFill>
                  <a:latin typeface="Helvetica" pitchFamily="2" charset="0"/>
                </a:endParaRPr>
              </a:p>
            </p:txBody>
          </p:sp>
        </mc:Choice>
        <mc:Fallback xmlns="">
          <p:sp>
            <p:nvSpPr>
              <p:cNvPr id="10" name="Rectangle 9">
                <a:extLst>
                  <a:ext uri="{FF2B5EF4-FFF2-40B4-BE49-F238E27FC236}">
                    <a16:creationId xmlns:a16="http://schemas.microsoft.com/office/drawing/2014/main" id="{74D77024-458F-3B4C-A697-D00A5A7289F8}"/>
                  </a:ext>
                </a:extLst>
              </p:cNvPr>
              <p:cNvSpPr>
                <a:spLocks noRot="1" noChangeAspect="1" noMove="1" noResize="1" noEditPoints="1" noAdjustHandles="1" noChangeArrowheads="1" noChangeShapeType="1" noTextEdit="1"/>
              </p:cNvSpPr>
              <p:nvPr/>
            </p:nvSpPr>
            <p:spPr>
              <a:xfrm>
                <a:off x="9335444" y="1896280"/>
                <a:ext cx="2302490" cy="391646"/>
              </a:xfrm>
              <a:prstGeom prst="rect">
                <a:avLst/>
              </a:prstGeom>
              <a:blipFill>
                <a:blip r:embed="rId6"/>
                <a:stretch>
                  <a:fillRect l="-2116" t="-7813"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68A9CE3-B1E6-0940-B6AA-9ABC37A73578}"/>
                  </a:ext>
                </a:extLst>
              </p:cNvPr>
              <p:cNvSpPr/>
              <p:nvPr/>
            </p:nvSpPr>
            <p:spPr>
              <a:xfrm>
                <a:off x="3401896" y="1945719"/>
                <a:ext cx="1915781" cy="393249"/>
              </a:xfrm>
              <a:prstGeom prst="rect">
                <a:avLst/>
              </a:prstGeom>
            </p:spPr>
            <p:txBody>
              <a:bodyPr wrap="none">
                <a:spAutoFit/>
              </a:bodyPr>
              <a:lstStyle/>
              <a:p>
                <a:r>
                  <a:rPr lang="en-US">
                    <a:solidFill>
                      <a:schemeClr val="tx1"/>
                    </a:solidFill>
                    <a:latin typeface="Helvetica" pitchFamily="2" charset="0"/>
                  </a:rPr>
                  <a:t>MINOS, </a:t>
                </a:r>
                <a14:m>
                  <m:oMath xmlns:m="http://schemas.openxmlformats.org/officeDocument/2006/math">
                    <m:sSub>
                      <m:sSubPr>
                        <m:ctrlPr>
                          <a:rPr lang="en-US" i="1" dirty="0">
                            <a:solidFill>
                              <a:schemeClr val="tx1"/>
                            </a:solidFill>
                            <a:latin typeface="Cambria Math" panose="02040503050406030204" pitchFamily="18" charset="0"/>
                          </a:rPr>
                        </m:ctrlPr>
                      </m:sSubPr>
                      <m:e>
                        <m:r>
                          <m:rPr>
                            <m:sty m:val="p"/>
                          </m:rPr>
                          <a:rPr lang="en-US" i="0" dirty="0">
                            <a:solidFill>
                              <a:schemeClr val="tx1"/>
                            </a:solidFill>
                            <a:latin typeface="Cambria Math" panose="02040503050406030204" pitchFamily="18" charset="0"/>
                          </a:rPr>
                          <m:t>ν</m:t>
                        </m:r>
                      </m:e>
                      <m:sub>
                        <m:r>
                          <m:rPr>
                            <m:sty m:val="p"/>
                          </m:rPr>
                          <a:rPr lang="en-US" i="0" dirty="0">
                            <a:solidFill>
                              <a:schemeClr val="tx1"/>
                            </a:solidFill>
                            <a:latin typeface="Cambria Math" panose="02040503050406030204" pitchFamily="18" charset="0"/>
                          </a:rPr>
                          <m:t>μ</m:t>
                        </m:r>
                      </m:sub>
                    </m:sSub>
                  </m:oMath>
                </a14:m>
                <a:r>
                  <a:rPr lang="en-US">
                    <a:solidFill>
                      <a:schemeClr val="tx1"/>
                    </a:solidFill>
                    <a:latin typeface="Helvetica" pitchFamily="2" charset="0"/>
                  </a:rPr>
                  <a:t>/</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b="0" i="1" dirty="0" smtClean="0">
                                <a:solidFill>
                                  <a:schemeClr val="tx1"/>
                                </a:solidFill>
                                <a:latin typeface="Cambria Math" panose="02040503050406030204" pitchFamily="18" charset="0"/>
                              </a:rPr>
                            </m:ctrlPr>
                          </m:accPr>
                          <m:e>
                            <m:r>
                              <m:rPr>
                                <m:sty m:val="p"/>
                              </m:rPr>
                              <a:rPr lang="en-US" b="0" i="0" dirty="0" smtClean="0">
                                <a:solidFill>
                                  <a:schemeClr val="tx1"/>
                                </a:solidFill>
                                <a:latin typeface="Cambria Math" panose="02040503050406030204" pitchFamily="18" charset="0"/>
                              </a:rPr>
                              <m:t>ν</m:t>
                            </m:r>
                          </m:e>
                        </m:acc>
                      </m:e>
                      <m:sub>
                        <m:r>
                          <m:rPr>
                            <m:sty m:val="p"/>
                          </m:rPr>
                          <a:rPr lang="en-US" b="0" i="0" dirty="0" smtClean="0">
                            <a:solidFill>
                              <a:schemeClr val="tx1"/>
                            </a:solidFill>
                            <a:latin typeface="Cambria Math" panose="02040503050406030204" pitchFamily="18" charset="0"/>
                          </a:rPr>
                          <m:t>μ</m:t>
                        </m:r>
                      </m:sub>
                    </m:sSub>
                  </m:oMath>
                </a14:m>
                <a:r>
                  <a:rPr lang="en-US">
                    <a:solidFill>
                      <a:schemeClr val="tx1"/>
                    </a:solidFill>
                    <a:latin typeface="Helvetica" pitchFamily="2" charset="0"/>
                  </a:rPr>
                  <a:t>CC</a:t>
                </a:r>
              </a:p>
            </p:txBody>
          </p:sp>
        </mc:Choice>
        <mc:Fallback xmlns="">
          <p:sp>
            <p:nvSpPr>
              <p:cNvPr id="11" name="Rectangle 10">
                <a:extLst>
                  <a:ext uri="{FF2B5EF4-FFF2-40B4-BE49-F238E27FC236}">
                    <a16:creationId xmlns:a16="http://schemas.microsoft.com/office/drawing/2014/main" id="{268A9CE3-B1E6-0940-B6AA-9ABC37A73578}"/>
                  </a:ext>
                </a:extLst>
              </p:cNvPr>
              <p:cNvSpPr>
                <a:spLocks noRot="1" noChangeAspect="1" noMove="1" noResize="1" noEditPoints="1" noAdjustHandles="1" noChangeArrowheads="1" noChangeShapeType="1" noTextEdit="1"/>
              </p:cNvSpPr>
              <p:nvPr/>
            </p:nvSpPr>
            <p:spPr>
              <a:xfrm>
                <a:off x="3401896" y="1945719"/>
                <a:ext cx="1915781" cy="393249"/>
              </a:xfrm>
              <a:prstGeom prst="rect">
                <a:avLst/>
              </a:prstGeom>
              <a:blipFill>
                <a:blip r:embed="rId7"/>
                <a:stretch>
                  <a:fillRect l="-2548" t="-7692" r="-1911" b="-1692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3946FF4-8DA8-1D4B-B51D-AF571423B920}"/>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4090081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620-7B91-1441-97A9-07A50E63C53B}"/>
              </a:ext>
            </a:extLst>
          </p:cNvPr>
          <p:cNvSpPr>
            <a:spLocks noGrp="1"/>
          </p:cNvSpPr>
          <p:nvPr>
            <p:ph type="title"/>
          </p:nvPr>
        </p:nvSpPr>
        <p:spPr/>
        <p:txBody>
          <a:bodyPr>
            <a:normAutofit/>
          </a:bodyPr>
          <a:lstStyle/>
          <a:p>
            <a:r>
              <a:rPr lang="en-US"/>
              <a:t>Recent years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C24E50-A3A2-244D-A889-80FD3D8EE415}"/>
                  </a:ext>
                </a:extLst>
              </p:cNvPr>
              <p:cNvSpPr>
                <a:spLocks noGrp="1"/>
              </p:cNvSpPr>
              <p:nvPr>
                <p:ph idx="1"/>
              </p:nvPr>
            </p:nvSpPr>
            <p:spPr/>
            <p:txBody>
              <a:bodyPr/>
              <a:lstStyle/>
              <a:p>
                <a:r>
                  <a:rPr lang="en-US"/>
                  <a:t>“Industry standard” now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t> measure &lt;d</a:t>
                </a:r>
                <a14:m>
                  <m:oMath xmlns:m="http://schemas.openxmlformats.org/officeDocument/2006/math">
                    <m:r>
                      <a:rPr lang="en-US" b="0" i="1" smtClean="0">
                        <a:latin typeface="Cambria Math" panose="02040503050406030204" pitchFamily="18" charset="0"/>
                      </a:rPr>
                      <m:t>𝜎</m:t>
                    </m:r>
                  </m:oMath>
                </a14:m>
                <a:r>
                  <a:rPr lang="en-US"/>
                  <a:t>/dx&gt; as a function of (directly visible) final state particle kinematics</a:t>
                </a:r>
              </a:p>
            </p:txBody>
          </p:sp>
        </mc:Choice>
        <mc:Fallback xmlns="">
          <p:sp>
            <p:nvSpPr>
              <p:cNvPr id="3" name="Content Placeholder 2">
                <a:extLst>
                  <a:ext uri="{FF2B5EF4-FFF2-40B4-BE49-F238E27FC236}">
                    <a16:creationId xmlns:a16="http://schemas.microsoft.com/office/drawing/2014/main" id="{1CC24E50-A3A2-244D-A889-80FD3D8EE415}"/>
                  </a:ext>
                </a:extLst>
              </p:cNvPr>
              <p:cNvSpPr>
                <a:spLocks noGrp="1" noRot="1" noChangeAspect="1" noMove="1" noResize="1" noEditPoints="1" noAdjustHandles="1" noChangeArrowheads="1" noChangeShapeType="1" noTextEdit="1"/>
              </p:cNvSpPr>
              <p:nvPr>
                <p:ph idx="1"/>
              </p:nvPr>
            </p:nvSpPr>
            <p:spPr>
              <a:blipFill>
                <a:blip r:embed="rId3"/>
                <a:stretch>
                  <a:fillRect l="-1043" t="-19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203617E-CC20-2B49-AF68-2629EFA14041}"/>
              </a:ext>
            </a:extLst>
          </p:cNvPr>
          <p:cNvSpPr>
            <a:spLocks noGrp="1"/>
          </p:cNvSpPr>
          <p:nvPr>
            <p:ph type="sldNum" sz="quarter" idx="12"/>
          </p:nvPr>
        </p:nvSpPr>
        <p:spPr/>
        <p:txBody>
          <a:bodyPr/>
          <a:lstStyle/>
          <a:p>
            <a:fld id="{67785FF4-64B7-A940-AF5E-4E462CC25242}" type="slidenum">
              <a:rPr lang="en-US" smtClean="0"/>
              <a:pPr/>
              <a:t>13</a:t>
            </a:fld>
            <a:endParaRPr lang="en-US"/>
          </a:p>
        </p:txBody>
      </p:sp>
      <p:pic>
        <p:nvPicPr>
          <p:cNvPr id="7" name="Picture 6">
            <a:extLst>
              <a:ext uri="{FF2B5EF4-FFF2-40B4-BE49-F238E27FC236}">
                <a16:creationId xmlns:a16="http://schemas.microsoft.com/office/drawing/2014/main" id="{67F0E82C-343C-0848-8EF9-51F7D06B5DF1}"/>
              </a:ext>
            </a:extLst>
          </p:cNvPr>
          <p:cNvPicPr>
            <a:picLocks noChangeAspect="1"/>
          </p:cNvPicPr>
          <p:nvPr/>
        </p:nvPicPr>
        <p:blipFill>
          <a:blip r:embed="rId4"/>
          <a:stretch>
            <a:fillRect/>
          </a:stretch>
        </p:blipFill>
        <p:spPr>
          <a:xfrm>
            <a:off x="838200" y="2480027"/>
            <a:ext cx="4405355" cy="3169941"/>
          </a:xfrm>
          <a:prstGeom prst="rect">
            <a:avLst/>
          </a:prstGeom>
        </p:spPr>
      </p:pic>
      <p:sp>
        <p:nvSpPr>
          <p:cNvPr id="10" name="Rectangle 9">
            <a:extLst>
              <a:ext uri="{FF2B5EF4-FFF2-40B4-BE49-F238E27FC236}">
                <a16:creationId xmlns:a16="http://schemas.microsoft.com/office/drawing/2014/main" id="{C3F6F070-AC0C-DB49-B762-5B553F35AC8B}"/>
              </a:ext>
            </a:extLst>
          </p:cNvPr>
          <p:cNvSpPr/>
          <p:nvPr/>
        </p:nvSpPr>
        <p:spPr>
          <a:xfrm>
            <a:off x="1675127" y="5860673"/>
            <a:ext cx="2805576" cy="338554"/>
          </a:xfrm>
          <a:prstGeom prst="rect">
            <a:avLst/>
          </a:prstGeom>
        </p:spPr>
        <p:txBody>
          <a:bodyPr wrap="none">
            <a:spAutoFit/>
          </a:bodyPr>
          <a:lstStyle/>
          <a:p>
            <a:r>
              <a:rPr lang="en-US" sz="1600" err="1">
                <a:latin typeface="Helvetica Light" panose="020B0403020202020204" pitchFamily="34" charset="0"/>
              </a:rPr>
              <a:t>MINERvA</a:t>
            </a:r>
            <a:r>
              <a:rPr lang="en-US" sz="1600">
                <a:latin typeface="Helvetica Light" panose="020B0403020202020204" pitchFamily="34" charset="0"/>
              </a:rPr>
              <a:t>, arXiv:2106.16210</a:t>
            </a:r>
          </a:p>
        </p:txBody>
      </p:sp>
      <p:pic>
        <p:nvPicPr>
          <p:cNvPr id="11" name="Picture 10">
            <a:extLst>
              <a:ext uri="{FF2B5EF4-FFF2-40B4-BE49-F238E27FC236}">
                <a16:creationId xmlns:a16="http://schemas.microsoft.com/office/drawing/2014/main" id="{E71DFD84-A5E7-A34C-BCA1-A82E65980940}"/>
              </a:ext>
            </a:extLst>
          </p:cNvPr>
          <p:cNvPicPr>
            <a:picLocks noChangeAspect="1"/>
          </p:cNvPicPr>
          <p:nvPr/>
        </p:nvPicPr>
        <p:blipFill>
          <a:blip r:embed="rId5"/>
          <a:stretch>
            <a:fillRect/>
          </a:stretch>
        </p:blipFill>
        <p:spPr>
          <a:xfrm>
            <a:off x="6834696" y="2374029"/>
            <a:ext cx="3551808" cy="3275939"/>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2A62DEC-2F8C-CC4B-A4FC-77C55349BB7D}"/>
                  </a:ext>
                </a:extLst>
              </p:cNvPr>
              <p:cNvSpPr/>
              <p:nvPr/>
            </p:nvSpPr>
            <p:spPr>
              <a:xfrm>
                <a:off x="7283793" y="5860673"/>
                <a:ext cx="3359125" cy="338554"/>
              </a:xfrm>
              <a:prstGeom prst="rect">
                <a:avLst/>
              </a:prstGeom>
            </p:spPr>
            <p:txBody>
              <a:bodyPr wrap="none">
                <a:spAutoFit/>
              </a:bodyPr>
              <a:lstStyle/>
              <a:p>
                <a:r>
                  <a:rPr lang="en-US" sz="1600">
                    <a:solidFill>
                      <a:schemeClr val="tx1"/>
                    </a:solidFill>
                    <a:latin typeface="Helvetica Light" panose="020B0403020202020204" pitchFamily="34" charset="0"/>
                  </a:rPr>
                  <a:t>T2K CC0</a:t>
                </a:r>
                <a14:m>
                  <m:oMath xmlns:m="http://schemas.openxmlformats.org/officeDocument/2006/math">
                    <m:r>
                      <m:rPr>
                        <m:sty m:val="p"/>
                      </m:rPr>
                      <a:rPr lang="en-US" sz="1600" b="0" i="0" smtClean="0">
                        <a:solidFill>
                          <a:schemeClr val="tx1"/>
                        </a:solidFill>
                        <a:latin typeface="Cambria Math" panose="02040503050406030204" pitchFamily="18" charset="0"/>
                      </a:rPr>
                      <m:t>π</m:t>
                    </m:r>
                  </m:oMath>
                </a14:m>
                <a:r>
                  <a:rPr lang="en-US" sz="1600">
                    <a:solidFill>
                      <a:schemeClr val="tx1"/>
                    </a:solidFill>
                    <a:latin typeface="Helvetica Light" panose="020B0403020202020204" pitchFamily="34" charset="0"/>
                  </a:rPr>
                  <a:t>, PhysRevD.101.112004</a:t>
                </a:r>
              </a:p>
            </p:txBody>
          </p:sp>
        </mc:Choice>
        <mc:Fallback xmlns="">
          <p:sp>
            <p:nvSpPr>
              <p:cNvPr id="12" name="Rectangle 11">
                <a:extLst>
                  <a:ext uri="{FF2B5EF4-FFF2-40B4-BE49-F238E27FC236}">
                    <a16:creationId xmlns:a16="http://schemas.microsoft.com/office/drawing/2014/main" id="{B2A62DEC-2F8C-CC4B-A4FC-77C55349BB7D}"/>
                  </a:ext>
                </a:extLst>
              </p:cNvPr>
              <p:cNvSpPr>
                <a:spLocks noRot="1" noChangeAspect="1" noMove="1" noResize="1" noEditPoints="1" noAdjustHandles="1" noChangeArrowheads="1" noChangeShapeType="1" noTextEdit="1"/>
              </p:cNvSpPr>
              <p:nvPr/>
            </p:nvSpPr>
            <p:spPr>
              <a:xfrm>
                <a:off x="7283793" y="5860673"/>
                <a:ext cx="3359125" cy="338554"/>
              </a:xfrm>
              <a:prstGeom prst="rect">
                <a:avLst/>
              </a:prstGeom>
              <a:blipFill>
                <a:blip r:embed="rId6"/>
                <a:stretch>
                  <a:fillRect l="-1089" t="-5357" b="-2142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476FA9D-9EEB-DD40-8C7C-831486E9B06D}"/>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818583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687D-818A-344F-AFD7-C46680D614AC}"/>
              </a:ext>
            </a:extLst>
          </p:cNvPr>
          <p:cNvSpPr>
            <a:spLocks noGrp="1"/>
          </p:cNvSpPr>
          <p:nvPr>
            <p:ph type="title"/>
          </p:nvPr>
        </p:nvSpPr>
        <p:spPr/>
        <p:txBody>
          <a:bodyPr>
            <a:normAutofit fontScale="90000"/>
          </a:bodyPr>
          <a:lstStyle/>
          <a:p>
            <a:r>
              <a:rPr lang="en-US"/>
              <a:t>Why is there a shift in the “industry standard”?</a:t>
            </a:r>
          </a:p>
        </p:txBody>
      </p:sp>
      <p:sp>
        <p:nvSpPr>
          <p:cNvPr id="4" name="Slide Number Placeholder 3">
            <a:extLst>
              <a:ext uri="{FF2B5EF4-FFF2-40B4-BE49-F238E27FC236}">
                <a16:creationId xmlns:a16="http://schemas.microsoft.com/office/drawing/2014/main" id="{17AB7F33-FA8D-A84D-B842-B905077777E3}"/>
              </a:ext>
            </a:extLst>
          </p:cNvPr>
          <p:cNvSpPr>
            <a:spLocks noGrp="1"/>
          </p:cNvSpPr>
          <p:nvPr>
            <p:ph type="sldNum" sz="quarter" idx="12"/>
          </p:nvPr>
        </p:nvSpPr>
        <p:spPr/>
        <p:txBody>
          <a:bodyPr/>
          <a:lstStyle/>
          <a:p>
            <a:fld id="{67785FF4-64B7-A940-AF5E-4E462CC25242}" type="slidenum">
              <a:rPr lang="en-US" smtClean="0"/>
              <a:pPr/>
              <a:t>14</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5C4BD59-890A-654F-B9C4-524BCD020854}"/>
                  </a:ext>
                </a:extLst>
              </p:cNvPr>
              <p:cNvSpPr>
                <a:spLocks noGrp="1"/>
              </p:cNvSpPr>
              <p:nvPr>
                <p:ph sz="half" idx="1"/>
              </p:nvPr>
            </p:nvSpPr>
            <p:spPr>
              <a:xfrm>
                <a:off x="615950" y="1680368"/>
                <a:ext cx="5181600" cy="768998"/>
              </a:xfrm>
            </p:spPr>
            <p:txBody>
              <a:bodyPr/>
              <a:lstStyle/>
              <a:p>
                <a:r>
                  <a:rPr lang="en-US"/>
                  <a:t>Do not trust </a:t>
                </a:r>
                <a14:m>
                  <m:oMath xmlns:m="http://schemas.openxmlformats.org/officeDocument/2006/math">
                    <m:sSub>
                      <m:sSubPr>
                        <m:ctrlPr>
                          <a:rPr lang="en-US" b="1" i="1" dirty="0" smtClean="0">
                            <a:solidFill>
                              <a:srgbClr val="0432FF"/>
                            </a:solidFill>
                            <a:latin typeface="Cambria Math" panose="02040503050406030204" pitchFamily="18" charset="0"/>
                          </a:rPr>
                        </m:ctrlPr>
                      </m:sSubPr>
                      <m:e>
                        <m:r>
                          <a:rPr lang="en-US" b="1" i="0" dirty="0" smtClean="0">
                            <a:solidFill>
                              <a:srgbClr val="0432FF"/>
                            </a:solidFill>
                            <a:latin typeface="Cambria Math" panose="02040503050406030204" pitchFamily="18" charset="0"/>
                          </a:rPr>
                          <m:t>𝐃</m:t>
                        </m:r>
                        <m:r>
                          <a:rPr lang="en-US" b="1" i="1" dirty="0" smtClean="0">
                            <a:solidFill>
                              <a:srgbClr val="0432FF"/>
                            </a:solidFill>
                            <a:latin typeface="Cambria Math" panose="02040503050406030204" pitchFamily="18" charset="0"/>
                          </a:rPr>
                          <m:t>(</m:t>
                        </m:r>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𝝂</m:t>
                        </m:r>
                      </m:sub>
                    </m:sSub>
                    <m:r>
                      <a:rPr lang="en-US" b="1" i="1" dirty="0">
                        <a:solidFill>
                          <a:srgbClr val="0432FF"/>
                        </a:solidFill>
                        <a:latin typeface="Cambria Math" panose="02040503050406030204" pitchFamily="18" charset="0"/>
                      </a:rPr>
                      <m:t>→</m:t>
                    </m:r>
                    <m:sSub>
                      <m:sSubPr>
                        <m:ctrlPr>
                          <a:rPr lang="en-US" b="1" i="1" dirty="0">
                            <a:solidFill>
                              <a:srgbClr val="0432FF"/>
                            </a:solidFill>
                            <a:latin typeface="Cambria Math" panose="02040503050406030204" pitchFamily="18" charset="0"/>
                          </a:rPr>
                        </m:ctrlPr>
                      </m:sSubPr>
                      <m:e>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𝒓𝒆𝒄𝒐</m:t>
                        </m:r>
                      </m:sub>
                    </m:sSub>
                    <m:r>
                      <a:rPr lang="en-US" b="1" i="1" dirty="0" smtClean="0">
                        <a:solidFill>
                          <a:srgbClr val="0432FF"/>
                        </a:solidFill>
                        <a:latin typeface="Cambria Math" panose="02040503050406030204" pitchFamily="18" charset="0"/>
                      </a:rPr>
                      <m:t>)</m:t>
                    </m:r>
                  </m:oMath>
                </a14:m>
                <a:r>
                  <a:rPr lang="en-US" i="1">
                    <a:solidFill>
                      <a:srgbClr val="0432FF"/>
                    </a:solidFill>
                  </a:rPr>
                  <a:t> </a:t>
                </a:r>
                <a:r>
                  <a:rPr lang="en-US"/>
                  <a:t>!</a:t>
                </a:r>
              </a:p>
            </p:txBody>
          </p:sp>
        </mc:Choice>
        <mc:Fallback xmlns="">
          <p:sp>
            <p:nvSpPr>
              <p:cNvPr id="5" name="Content Placeholder 2">
                <a:extLst>
                  <a:ext uri="{FF2B5EF4-FFF2-40B4-BE49-F238E27FC236}">
                    <a16:creationId xmlns:a16="http://schemas.microsoft.com/office/drawing/2014/main" id="{35C4BD59-890A-654F-B9C4-524BCD020854}"/>
                  </a:ext>
                </a:extLst>
              </p:cNvPr>
              <p:cNvSpPr>
                <a:spLocks noGrp="1" noRot="1" noChangeAspect="1" noMove="1" noResize="1" noEditPoints="1" noAdjustHandles="1" noChangeArrowheads="1" noChangeShapeType="1" noTextEdit="1"/>
              </p:cNvSpPr>
              <p:nvPr>
                <p:ph sz="half" idx="1"/>
              </p:nvPr>
            </p:nvSpPr>
            <p:spPr>
              <a:xfrm>
                <a:off x="615950" y="1680368"/>
                <a:ext cx="5181600" cy="768998"/>
              </a:xfrm>
              <a:blipFill>
                <a:blip r:embed="rId3"/>
                <a:stretch>
                  <a:fillRect l="-2118" t="-1349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2DEA8CD-416F-2D40-9177-4D434B933188}"/>
              </a:ext>
            </a:extLst>
          </p:cNvPr>
          <p:cNvPicPr>
            <a:picLocks noChangeAspect="1"/>
          </p:cNvPicPr>
          <p:nvPr/>
        </p:nvPicPr>
        <p:blipFill>
          <a:blip r:embed="rId4"/>
          <a:stretch>
            <a:fillRect/>
          </a:stretch>
        </p:blipFill>
        <p:spPr>
          <a:xfrm>
            <a:off x="6261107" y="2918909"/>
            <a:ext cx="5712412" cy="1786466"/>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DADF47E1-6A06-1844-88B3-29C17416D50D}"/>
                  </a:ext>
                </a:extLst>
              </p:cNvPr>
              <p:cNvSpPr txBox="1">
                <a:spLocks/>
              </p:cNvSpPr>
              <p:nvPr/>
            </p:nvSpPr>
            <p:spPr>
              <a:xfrm>
                <a:off x="6318249" y="1532451"/>
                <a:ext cx="5692785" cy="3497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However, the inclusive cross section </a:t>
                </a:r>
                <a14:m>
                  <m:oMath xmlns:m="http://schemas.openxmlformats.org/officeDocument/2006/math">
                    <m:r>
                      <a:rPr lang="en-US" b="1" i="1">
                        <a:solidFill>
                          <a:srgbClr val="0432FF"/>
                        </a:solidFill>
                        <a:latin typeface="Cambria Math" panose="02040503050406030204" pitchFamily="18" charset="0"/>
                      </a:rPr>
                      <m:t>𝝈</m:t>
                    </m:r>
                    <m:d>
                      <m:dPr>
                        <m:ctrlPr>
                          <a:rPr lang="en-US" b="1" i="1">
                            <a:solidFill>
                              <a:srgbClr val="0432FF"/>
                            </a:solidFill>
                            <a:latin typeface="Cambria Math" panose="02040503050406030204" pitchFamily="18" charset="0"/>
                          </a:rPr>
                        </m:ctrlPr>
                      </m:dPr>
                      <m:e>
                        <m:sSub>
                          <m:sSubPr>
                            <m:ctrlPr>
                              <a:rPr lang="en-US" b="1" i="1">
                                <a:solidFill>
                                  <a:srgbClr val="0432FF"/>
                                </a:solidFill>
                                <a:latin typeface="Cambria Math" panose="02040503050406030204" pitchFamily="18" charset="0"/>
                              </a:rPr>
                            </m:ctrlPr>
                          </m:sSubPr>
                          <m:e>
                            <m:r>
                              <a:rPr lang="en-US" b="1" i="1">
                                <a:solidFill>
                                  <a:srgbClr val="0432FF"/>
                                </a:solidFill>
                                <a:latin typeface="Cambria Math" panose="02040503050406030204" pitchFamily="18" charset="0"/>
                              </a:rPr>
                              <m:t>𝑬</m:t>
                            </m:r>
                          </m:e>
                          <m:sub>
                            <m:r>
                              <a:rPr lang="en-US" b="1" i="1">
                                <a:solidFill>
                                  <a:srgbClr val="0432FF"/>
                                </a:solidFill>
                                <a:latin typeface="Cambria Math" panose="02040503050406030204" pitchFamily="18" charset="0"/>
                              </a:rPr>
                              <m:t>𝝂</m:t>
                            </m:r>
                          </m:sub>
                        </m:sSub>
                      </m:e>
                    </m:d>
                  </m:oMath>
                </a14:m>
                <a:r>
                  <a:rPr lang="en-US"/>
                  <a:t> is essential for oscillation search  </a:t>
                </a:r>
              </a:p>
            </p:txBody>
          </p:sp>
        </mc:Choice>
        <mc:Fallback xmlns="">
          <p:sp>
            <p:nvSpPr>
              <p:cNvPr id="10" name="Content Placeholder 2">
                <a:extLst>
                  <a:ext uri="{FF2B5EF4-FFF2-40B4-BE49-F238E27FC236}">
                    <a16:creationId xmlns:a16="http://schemas.microsoft.com/office/drawing/2014/main" id="{DADF47E1-6A06-1844-88B3-29C17416D50D}"/>
                  </a:ext>
                </a:extLst>
              </p:cNvPr>
              <p:cNvSpPr txBox="1">
                <a:spLocks noRot="1" noChangeAspect="1" noMove="1" noResize="1" noEditPoints="1" noAdjustHandles="1" noChangeArrowheads="1" noChangeShapeType="1" noTextEdit="1"/>
              </p:cNvSpPr>
              <p:nvPr/>
            </p:nvSpPr>
            <p:spPr>
              <a:xfrm>
                <a:off x="6318249" y="1532451"/>
                <a:ext cx="5692785" cy="3497263"/>
              </a:xfrm>
              <a:prstGeom prst="rect">
                <a:avLst/>
              </a:prstGeom>
              <a:blipFill>
                <a:blip r:embed="rId5"/>
                <a:stretch>
                  <a:fillRect l="-1927" t="-2787" r="-1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40AEA47-881E-6147-9EF1-351FAB3C996E}"/>
                  </a:ext>
                </a:extLst>
              </p:cNvPr>
              <p:cNvSpPr txBox="1">
                <a:spLocks/>
              </p:cNvSpPr>
              <p:nvPr/>
            </p:nvSpPr>
            <p:spPr>
              <a:xfrm>
                <a:off x="613200" y="3525635"/>
                <a:ext cx="4983900" cy="11001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b="1" i="1" dirty="0" smtClean="0">
                            <a:solidFill>
                              <a:srgbClr val="0432FF"/>
                            </a:solidFill>
                            <a:latin typeface="Cambria Math" panose="02040503050406030204" pitchFamily="18" charset="0"/>
                          </a:rPr>
                        </m:ctrlPr>
                      </m:sSubPr>
                      <m:e>
                        <m:r>
                          <a:rPr lang="en-US" b="1" dirty="0">
                            <a:solidFill>
                              <a:srgbClr val="0432FF"/>
                            </a:solidFill>
                            <a:latin typeface="Cambria Math" panose="02040503050406030204" pitchFamily="18" charset="0"/>
                          </a:rPr>
                          <m:t>𝐃</m:t>
                        </m:r>
                        <m:r>
                          <a:rPr lang="en-US" b="1" i="1" dirty="0">
                            <a:solidFill>
                              <a:srgbClr val="0432FF"/>
                            </a:solidFill>
                            <a:latin typeface="Cambria Math" panose="02040503050406030204" pitchFamily="18" charset="0"/>
                          </a:rPr>
                          <m:t>(</m:t>
                        </m:r>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𝝂</m:t>
                        </m:r>
                      </m:sub>
                    </m:sSub>
                    <m:r>
                      <a:rPr lang="en-US" b="1" i="1" dirty="0">
                        <a:solidFill>
                          <a:srgbClr val="0432FF"/>
                        </a:solidFill>
                        <a:latin typeface="Cambria Math" panose="02040503050406030204" pitchFamily="18" charset="0"/>
                      </a:rPr>
                      <m:t> →</m:t>
                    </m:r>
                    <m:sSub>
                      <m:sSubPr>
                        <m:ctrlPr>
                          <a:rPr lang="en-US" b="1" i="1" dirty="0">
                            <a:solidFill>
                              <a:srgbClr val="0432FF"/>
                            </a:solidFill>
                            <a:latin typeface="Cambria Math" panose="02040503050406030204" pitchFamily="18" charset="0"/>
                          </a:rPr>
                        </m:ctrlPr>
                      </m:sSubPr>
                      <m:e>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𝒓𝒆𝒄𝒐</m:t>
                        </m:r>
                      </m:sub>
                    </m:sSub>
                    <m:r>
                      <a:rPr lang="en-US" b="1" i="1" dirty="0">
                        <a:solidFill>
                          <a:srgbClr val="0432FF"/>
                        </a:solidFill>
                        <a:latin typeface="Cambria Math" panose="02040503050406030204" pitchFamily="18" charset="0"/>
                      </a:rPr>
                      <m:t>) </m:t>
                    </m:r>
                  </m:oMath>
                </a14:m>
                <a:r>
                  <a:rPr lang="en-US"/>
                  <a:t>depends on the </a:t>
                </a:r>
                <a:r>
                  <a:rPr lang="en-US">
                    <a:solidFill>
                      <a:srgbClr val="0432FF"/>
                    </a:solidFill>
                  </a:rPr>
                  <a:t>invisible</a:t>
                </a:r>
                <a:r>
                  <a:rPr lang="en-US"/>
                  <a:t> final state particles</a:t>
                </a:r>
              </a:p>
            </p:txBody>
          </p:sp>
        </mc:Choice>
        <mc:Fallback xmlns="">
          <p:sp>
            <p:nvSpPr>
              <p:cNvPr id="13" name="Content Placeholder 2">
                <a:extLst>
                  <a:ext uri="{FF2B5EF4-FFF2-40B4-BE49-F238E27FC236}">
                    <a16:creationId xmlns:a16="http://schemas.microsoft.com/office/drawing/2014/main" id="{340AEA47-881E-6147-9EF1-351FAB3C996E}"/>
                  </a:ext>
                </a:extLst>
              </p:cNvPr>
              <p:cNvSpPr txBox="1">
                <a:spLocks noRot="1" noChangeAspect="1" noMove="1" noResize="1" noEditPoints="1" noAdjustHandles="1" noChangeArrowheads="1" noChangeShapeType="1" noTextEdit="1"/>
              </p:cNvSpPr>
              <p:nvPr/>
            </p:nvSpPr>
            <p:spPr>
              <a:xfrm>
                <a:off x="613200" y="3525635"/>
                <a:ext cx="4983900" cy="1100153"/>
              </a:xfrm>
              <a:prstGeom prst="rect">
                <a:avLst/>
              </a:prstGeom>
              <a:blipFill>
                <a:blip r:embed="rId6"/>
                <a:stretch>
                  <a:fillRect t="-8840" r="-1714"/>
                </a:stretch>
              </a:blipFill>
            </p:spPr>
            <p:txBody>
              <a:bodyPr/>
              <a:lstStyle/>
              <a:p>
                <a:r>
                  <a:rPr lang="en-US">
                    <a:noFill/>
                  </a:rPr>
                  <a:t> </a:t>
                </a:r>
              </a:p>
            </p:txBody>
          </p:sp>
        </mc:Fallback>
      </mc:AlternateContent>
      <p:pic>
        <p:nvPicPr>
          <p:cNvPr id="15" name="Picture 2">
            <a:extLst>
              <a:ext uri="{FF2B5EF4-FFF2-40B4-BE49-F238E27FC236}">
                <a16:creationId xmlns:a16="http://schemas.microsoft.com/office/drawing/2014/main" id="{7E1F1643-10AC-EE40-9749-D0C6F0D57F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1991"/>
          <a:stretch/>
        </p:blipFill>
        <p:spPr bwMode="auto">
          <a:xfrm>
            <a:off x="8161825" y="4846191"/>
            <a:ext cx="2743200" cy="201180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1264F305-5171-C54E-922D-9025AC676D8D}"/>
              </a:ext>
            </a:extLst>
          </p:cNvPr>
          <p:cNvSpPr>
            <a:spLocks noGrp="1"/>
          </p:cNvSpPr>
          <p:nvPr>
            <p:ph type="dt" sz="half" idx="10"/>
          </p:nvPr>
        </p:nvSpPr>
        <p:spPr/>
        <p:txBody>
          <a:bodyPr/>
          <a:lstStyle/>
          <a:p>
            <a:r>
              <a:rPr lang="en-US"/>
              <a:t>11/19/21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4C955B-C9B3-1542-A2C8-1C011E448099}"/>
                  </a:ext>
                </a:extLst>
              </p:cNvPr>
              <p:cNvSpPr txBox="1"/>
              <p:nvPr/>
            </p:nvSpPr>
            <p:spPr>
              <a:xfrm>
                <a:off x="-119055" y="2660624"/>
                <a:ext cx="6651610" cy="3638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700" b="0" i="1" smtClean="0">
                              <a:latin typeface="Cambria Math" panose="02040503050406030204" pitchFamily="18" charset="0"/>
                            </a:rPr>
                          </m:ctrlPr>
                        </m:sSupPr>
                        <m:e>
                          <m:r>
                            <a:rPr lang="en-US" sz="1700" b="0" i="1" smtClean="0">
                              <a:latin typeface="Cambria Math" panose="02040503050406030204" pitchFamily="18" charset="0"/>
                            </a:rPr>
                            <m:t>𝑁</m:t>
                          </m:r>
                        </m:e>
                        <m:sup>
                          <m:r>
                            <a:rPr lang="en-US" sz="1700" b="0" i="1" smtClean="0">
                              <a:latin typeface="Cambria Math" panose="02040503050406030204" pitchFamily="18" charset="0"/>
                            </a:rPr>
                            <m:t>𝑛𝑒𝑎𝑟</m:t>
                          </m:r>
                        </m:sup>
                      </m:sSup>
                      <m:d>
                        <m:dPr>
                          <m:ctrlPr>
                            <a:rPr lang="en-US" sz="1700" b="0" i="1" smtClean="0">
                              <a:latin typeface="Cambria Math" panose="02040503050406030204" pitchFamily="18" charset="0"/>
                            </a:rPr>
                          </m:ctrlPr>
                        </m:dPr>
                        <m:e>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𝐸</m:t>
                              </m:r>
                            </m:e>
                            <m:sub>
                              <m:r>
                                <a:rPr lang="en-US" sz="1700" b="0" i="1" smtClean="0">
                                  <a:latin typeface="Cambria Math" panose="02040503050406030204" pitchFamily="18" charset="0"/>
                                </a:rPr>
                                <m:t>𝑟𝑒𝑐𝑜</m:t>
                              </m:r>
                            </m:sub>
                          </m:sSub>
                        </m:e>
                      </m:d>
                      <m:r>
                        <a:rPr lang="en-US" sz="1700" b="0" i="1" smtClean="0">
                          <a:latin typeface="Cambria Math" panose="02040503050406030204" pitchFamily="18" charset="0"/>
                        </a:rPr>
                        <m:t>=∫</m:t>
                      </m:r>
                      <m:r>
                        <m:rPr>
                          <m:sty m:val="p"/>
                        </m:rPr>
                        <a:rPr lang="en-US" sz="1700" b="0" i="0" smtClean="0">
                          <a:latin typeface="Cambria Math" panose="02040503050406030204" pitchFamily="18" charset="0"/>
                        </a:rPr>
                        <m:t>Φ</m:t>
                      </m:r>
                      <m:d>
                        <m:dPr>
                          <m:ctrlPr>
                            <a:rPr lang="en-US" sz="1700" b="0" i="1" smtClean="0">
                              <a:latin typeface="Cambria Math" panose="02040503050406030204" pitchFamily="18" charset="0"/>
                            </a:rPr>
                          </m:ctrlPr>
                        </m:dPr>
                        <m:e>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𝐸</m:t>
                              </m:r>
                            </m:e>
                            <m:sub>
                              <m:r>
                                <a:rPr lang="en-US" sz="1700" b="0" i="1" smtClean="0">
                                  <a:latin typeface="Cambria Math" panose="02040503050406030204" pitchFamily="18" charset="0"/>
                                </a:rPr>
                                <m:t>𝜈</m:t>
                              </m:r>
                            </m:sub>
                          </m:sSub>
                          <m:r>
                            <a:rPr lang="en-US" sz="1700" b="0" i="1" smtClean="0">
                              <a:latin typeface="Cambria Math" panose="02040503050406030204" pitchFamily="18" charset="0"/>
                            </a:rPr>
                            <m:t>,0</m:t>
                          </m:r>
                        </m:e>
                      </m:d>
                      <m:r>
                        <a:rPr lang="en-US" sz="1700" b="0" i="1" smtClean="0">
                          <a:latin typeface="Cambria Math" panose="02040503050406030204" pitchFamily="18" charset="0"/>
                        </a:rPr>
                        <m:t> × </m:t>
                      </m:r>
                      <m:r>
                        <a:rPr lang="en-US" sz="1700" b="1" i="1" smtClean="0">
                          <a:solidFill>
                            <a:srgbClr val="0432FF"/>
                          </a:solidFill>
                          <a:latin typeface="Cambria Math" panose="02040503050406030204" pitchFamily="18" charset="0"/>
                        </a:rPr>
                        <m:t>𝝈</m:t>
                      </m:r>
                      <m:d>
                        <m:dPr>
                          <m:ctrlPr>
                            <a:rPr lang="en-US" sz="1700" b="1" i="1" smtClean="0">
                              <a:solidFill>
                                <a:srgbClr val="0432FF"/>
                              </a:solidFill>
                              <a:latin typeface="Cambria Math" panose="02040503050406030204" pitchFamily="18" charset="0"/>
                            </a:rPr>
                          </m:ctrlPr>
                        </m:dPr>
                        <m:e>
                          <m:sSub>
                            <m:sSubPr>
                              <m:ctrlPr>
                                <a:rPr lang="en-US" sz="1700" b="1" i="1" smtClean="0">
                                  <a:solidFill>
                                    <a:srgbClr val="0432FF"/>
                                  </a:solidFill>
                                  <a:latin typeface="Cambria Math" panose="02040503050406030204" pitchFamily="18" charset="0"/>
                                </a:rPr>
                              </m:ctrlPr>
                            </m:sSubPr>
                            <m:e>
                              <m:r>
                                <a:rPr lang="en-US" sz="1700" b="1" i="1" smtClean="0">
                                  <a:solidFill>
                                    <a:srgbClr val="0432FF"/>
                                  </a:solidFill>
                                  <a:latin typeface="Cambria Math" panose="02040503050406030204" pitchFamily="18" charset="0"/>
                                </a:rPr>
                                <m:t>𝑬</m:t>
                              </m:r>
                            </m:e>
                            <m:sub>
                              <m:r>
                                <a:rPr lang="en-US" sz="1700" b="1" i="1" smtClean="0">
                                  <a:solidFill>
                                    <a:srgbClr val="0432FF"/>
                                  </a:solidFill>
                                  <a:latin typeface="Cambria Math" panose="02040503050406030204" pitchFamily="18" charset="0"/>
                                </a:rPr>
                                <m:t>𝝂</m:t>
                              </m:r>
                            </m:sub>
                          </m:sSub>
                        </m:e>
                      </m:d>
                      <m:r>
                        <a:rPr lang="en-US" sz="1700" b="1" i="1" smtClean="0">
                          <a:solidFill>
                            <a:srgbClr val="0432FF"/>
                          </a:solidFill>
                          <a:latin typeface="Cambria Math" panose="02040503050406030204" pitchFamily="18" charset="0"/>
                        </a:rPr>
                        <m:t> </m:t>
                      </m:r>
                      <m:r>
                        <a:rPr lang="en-US" sz="1700" b="0" i="1" smtClean="0">
                          <a:latin typeface="Cambria Math" panose="02040503050406030204" pitchFamily="18" charset="0"/>
                        </a:rPr>
                        <m:t>× </m:t>
                      </m:r>
                      <m:r>
                        <a:rPr lang="en-US" sz="1700" b="0" i="1" smtClean="0">
                          <a:latin typeface="Cambria Math" panose="02040503050406030204" pitchFamily="18" charset="0"/>
                        </a:rPr>
                        <m:t>𝜖</m:t>
                      </m:r>
                      <m:d>
                        <m:dPr>
                          <m:ctrlPr>
                            <a:rPr lang="en-US" sz="1700" b="0" i="1" smtClean="0">
                              <a:latin typeface="Cambria Math" panose="02040503050406030204" pitchFamily="18" charset="0"/>
                            </a:rPr>
                          </m:ctrlPr>
                        </m:dPr>
                        <m:e>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𝐸</m:t>
                              </m:r>
                            </m:e>
                            <m:sub>
                              <m:r>
                                <a:rPr lang="en-US" sz="1700" b="0" i="1" smtClean="0">
                                  <a:latin typeface="Cambria Math" panose="02040503050406030204" pitchFamily="18" charset="0"/>
                                </a:rPr>
                                <m:t>𝜈</m:t>
                              </m:r>
                            </m:sub>
                          </m:sSub>
                        </m:e>
                      </m:d>
                      <m:r>
                        <a:rPr lang="en-US" sz="1700" b="0" i="1" smtClean="0">
                          <a:latin typeface="Cambria Math" panose="02040503050406030204" pitchFamily="18" charset="0"/>
                        </a:rPr>
                        <m:t> ×</m:t>
                      </m:r>
                      <m:r>
                        <a:rPr lang="en-US" sz="1700" b="1" i="0" smtClean="0">
                          <a:latin typeface="Cambria Math" panose="02040503050406030204" pitchFamily="18" charset="0"/>
                        </a:rPr>
                        <m:t> </m:t>
                      </m:r>
                      <m:r>
                        <a:rPr lang="en-US" sz="1700" b="1" i="0" smtClean="0">
                          <a:solidFill>
                            <a:srgbClr val="0432FF"/>
                          </a:solidFill>
                          <a:latin typeface="Cambria Math" panose="02040503050406030204" pitchFamily="18" charset="0"/>
                        </a:rPr>
                        <m:t>𝐃</m:t>
                      </m:r>
                      <m:d>
                        <m:dPr>
                          <m:ctrlPr>
                            <a:rPr lang="en-US" sz="1700" b="1" i="1" smtClean="0">
                              <a:solidFill>
                                <a:srgbClr val="0432FF"/>
                              </a:solidFill>
                              <a:latin typeface="Cambria Math" panose="02040503050406030204" pitchFamily="18" charset="0"/>
                            </a:rPr>
                          </m:ctrlPr>
                        </m:dPr>
                        <m:e>
                          <m:sSub>
                            <m:sSubPr>
                              <m:ctrlPr>
                                <a:rPr lang="en-US" sz="1700" b="1" i="1" smtClean="0">
                                  <a:solidFill>
                                    <a:srgbClr val="0432FF"/>
                                  </a:solidFill>
                                  <a:latin typeface="Cambria Math" panose="02040503050406030204" pitchFamily="18" charset="0"/>
                                </a:rPr>
                              </m:ctrlPr>
                            </m:sSubPr>
                            <m:e>
                              <m:r>
                                <a:rPr lang="en-US" sz="1700" b="1" i="1" smtClean="0">
                                  <a:solidFill>
                                    <a:srgbClr val="0432FF"/>
                                  </a:solidFill>
                                  <a:latin typeface="Cambria Math" panose="02040503050406030204" pitchFamily="18" charset="0"/>
                                </a:rPr>
                                <m:t>𝑬</m:t>
                              </m:r>
                            </m:e>
                            <m:sub>
                              <m:r>
                                <a:rPr lang="en-US" sz="1700" b="1" i="1" smtClean="0">
                                  <a:solidFill>
                                    <a:srgbClr val="0432FF"/>
                                  </a:solidFill>
                                  <a:latin typeface="Cambria Math" panose="02040503050406030204" pitchFamily="18" charset="0"/>
                                </a:rPr>
                                <m:t>𝝂</m:t>
                              </m:r>
                            </m:sub>
                          </m:sSub>
                          <m:r>
                            <a:rPr lang="en-US" sz="1700" b="1" i="1" smtClean="0">
                              <a:solidFill>
                                <a:srgbClr val="0432FF"/>
                              </a:solidFill>
                              <a:latin typeface="Cambria Math" panose="02040503050406030204" pitchFamily="18" charset="0"/>
                            </a:rPr>
                            <m:t>→</m:t>
                          </m:r>
                          <m:sSub>
                            <m:sSubPr>
                              <m:ctrlPr>
                                <a:rPr lang="en-US" sz="1700" b="1" i="1" smtClean="0">
                                  <a:solidFill>
                                    <a:srgbClr val="0432FF"/>
                                  </a:solidFill>
                                  <a:latin typeface="Cambria Math" panose="02040503050406030204" pitchFamily="18" charset="0"/>
                                </a:rPr>
                              </m:ctrlPr>
                            </m:sSubPr>
                            <m:e>
                              <m:r>
                                <a:rPr lang="en-US" sz="1700" b="1" i="1" smtClean="0">
                                  <a:solidFill>
                                    <a:srgbClr val="0432FF"/>
                                  </a:solidFill>
                                  <a:latin typeface="Cambria Math" panose="02040503050406030204" pitchFamily="18" charset="0"/>
                                </a:rPr>
                                <m:t>𝑬</m:t>
                              </m:r>
                            </m:e>
                            <m:sub>
                              <m:r>
                                <a:rPr lang="en-US" sz="1700" b="1" i="1" smtClean="0">
                                  <a:solidFill>
                                    <a:srgbClr val="0432FF"/>
                                  </a:solidFill>
                                  <a:latin typeface="Cambria Math" panose="02040503050406030204" pitchFamily="18" charset="0"/>
                                </a:rPr>
                                <m:t>𝒓𝒆𝒄𝒐</m:t>
                              </m:r>
                            </m:sub>
                          </m:sSub>
                        </m:e>
                      </m:d>
                      <m:r>
                        <a:rPr lang="en-US" sz="1700" b="0" i="1" smtClean="0">
                          <a:solidFill>
                            <a:srgbClr val="0432FF"/>
                          </a:solidFill>
                          <a:latin typeface="Cambria Math" panose="02040503050406030204" pitchFamily="18" charset="0"/>
                        </a:rPr>
                        <m:t> </m:t>
                      </m:r>
                      <m:r>
                        <a:rPr lang="en-US" sz="1700" b="0" i="1" smtClean="0">
                          <a:latin typeface="Cambria Math" panose="02040503050406030204" pitchFamily="18" charset="0"/>
                        </a:rPr>
                        <m:t>𝑑</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𝐸</m:t>
                          </m:r>
                        </m:e>
                        <m:sub>
                          <m:r>
                            <a:rPr lang="en-US" sz="1700" b="0" i="1" smtClean="0">
                              <a:latin typeface="Cambria Math" panose="02040503050406030204" pitchFamily="18" charset="0"/>
                            </a:rPr>
                            <m:t>𝜈</m:t>
                          </m:r>
                        </m:sub>
                      </m:sSub>
                      <m:r>
                        <a:rPr lang="en-US" sz="1700" b="0" i="1" smtClean="0">
                          <a:latin typeface="Cambria Math" panose="02040503050406030204" pitchFamily="18" charset="0"/>
                        </a:rPr>
                        <m:t> </m:t>
                      </m:r>
                    </m:oMath>
                  </m:oMathPara>
                </a14:m>
                <a:endParaRPr lang="en-US" sz="1700"/>
              </a:p>
            </p:txBody>
          </p:sp>
        </mc:Choice>
        <mc:Fallback xmlns="">
          <p:sp>
            <p:nvSpPr>
              <p:cNvPr id="14" name="TextBox 13">
                <a:extLst>
                  <a:ext uri="{FF2B5EF4-FFF2-40B4-BE49-F238E27FC236}">
                    <a16:creationId xmlns:a16="http://schemas.microsoft.com/office/drawing/2014/main" id="{E74C955B-C9B3-1542-A2C8-1C011E448099}"/>
                  </a:ext>
                </a:extLst>
              </p:cNvPr>
              <p:cNvSpPr txBox="1">
                <a:spLocks noRot="1" noChangeAspect="1" noMove="1" noResize="1" noEditPoints="1" noAdjustHandles="1" noChangeArrowheads="1" noChangeShapeType="1" noTextEdit="1"/>
              </p:cNvSpPr>
              <p:nvPr/>
            </p:nvSpPr>
            <p:spPr>
              <a:xfrm>
                <a:off x="-119055" y="2660624"/>
                <a:ext cx="6651610" cy="363882"/>
              </a:xfrm>
              <a:prstGeom prst="rect">
                <a:avLst/>
              </a:prstGeom>
              <a:blipFill>
                <a:blip r:embed="rId8"/>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4037571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15EF986-84FF-504F-86AF-7F7C457ECA7C}"/>
                  </a:ext>
                </a:extLst>
              </p:cNvPr>
              <p:cNvSpPr>
                <a:spLocks noGrp="1"/>
              </p:cNvSpPr>
              <p:nvPr>
                <p:ph type="title"/>
              </p:nvPr>
            </p:nvSpPr>
            <p:spPr/>
            <p:txBody>
              <a:bodyPr>
                <a:noAutofit/>
              </a:bodyPr>
              <a:lstStyle/>
              <a:p>
                <a:r>
                  <a:rPr lang="en-US" sz="3600"/>
                  <a:t>Inclusive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𝜈</m:t>
                        </m:r>
                      </m:e>
                      <m:sub>
                        <m:r>
                          <a:rPr lang="en-US" sz="3600" b="0" i="1" smtClean="0">
                            <a:latin typeface="Cambria Math" panose="02040503050406030204" pitchFamily="18" charset="0"/>
                          </a:rPr>
                          <m:t>𝜇</m:t>
                        </m:r>
                      </m:sub>
                    </m:sSub>
                  </m:oMath>
                </a14:m>
                <a:r>
                  <a:rPr lang="en-US" sz="3600"/>
                  <a:t>CC cross section on argon from MicroBooNE</a:t>
                </a:r>
              </a:p>
            </p:txBody>
          </p:sp>
        </mc:Choice>
        <mc:Fallback xmlns="">
          <p:sp>
            <p:nvSpPr>
              <p:cNvPr id="2" name="Title 1">
                <a:extLst>
                  <a:ext uri="{FF2B5EF4-FFF2-40B4-BE49-F238E27FC236}">
                    <a16:creationId xmlns:a16="http://schemas.microsoft.com/office/drawing/2014/main" id="{015EF986-84FF-504F-86AF-7F7C457ECA7C}"/>
                  </a:ext>
                </a:extLst>
              </p:cNvPr>
              <p:cNvSpPr>
                <a:spLocks noGrp="1" noRot="1" noChangeAspect="1" noMove="1" noResize="1" noEditPoints="1" noAdjustHandles="1" noChangeArrowheads="1" noChangeShapeType="1" noTextEdit="1"/>
              </p:cNvSpPr>
              <p:nvPr>
                <p:ph type="title"/>
              </p:nvPr>
            </p:nvSpPr>
            <p:spPr>
              <a:blipFill>
                <a:blip r:embed="rId3"/>
                <a:stretch>
                  <a:fillRect l="-1797" t="-8661" b="-16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D079493-E48F-3F48-B338-42EB7A579F63}"/>
              </a:ext>
            </a:extLst>
          </p:cNvPr>
          <p:cNvSpPr>
            <a:spLocks noGrp="1"/>
          </p:cNvSpPr>
          <p:nvPr>
            <p:ph type="sldNum" sz="quarter" idx="12"/>
          </p:nvPr>
        </p:nvSpPr>
        <p:spPr/>
        <p:txBody>
          <a:bodyPr/>
          <a:lstStyle/>
          <a:p>
            <a:fld id="{67785FF4-64B7-A940-AF5E-4E462CC25242}" type="slidenum">
              <a:rPr lang="en-US" smtClean="0"/>
              <a:pPr/>
              <a:t>15</a:t>
            </a:fld>
            <a:endParaRPr lang="en-US"/>
          </a:p>
        </p:txBody>
      </p:sp>
      <p:pic>
        <p:nvPicPr>
          <p:cNvPr id="5" name="Picture 4">
            <a:extLst>
              <a:ext uri="{FF2B5EF4-FFF2-40B4-BE49-F238E27FC236}">
                <a16:creationId xmlns:a16="http://schemas.microsoft.com/office/drawing/2014/main" id="{9B7F5DAE-DE1D-4946-83E1-738CAFB92009}"/>
              </a:ext>
            </a:extLst>
          </p:cNvPr>
          <p:cNvPicPr>
            <a:picLocks noChangeAspect="1"/>
          </p:cNvPicPr>
          <p:nvPr/>
        </p:nvPicPr>
        <p:blipFill>
          <a:blip r:embed="rId4"/>
          <a:stretch>
            <a:fillRect/>
          </a:stretch>
        </p:blipFill>
        <p:spPr>
          <a:xfrm>
            <a:off x="6667502" y="1984489"/>
            <a:ext cx="4912897" cy="317982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27616C0-BF5A-1341-A828-EB82C08901B6}"/>
                  </a:ext>
                </a:extLst>
              </p:cNvPr>
              <p:cNvSpPr/>
              <p:nvPr/>
            </p:nvSpPr>
            <p:spPr>
              <a:xfrm>
                <a:off x="838200" y="5519065"/>
                <a:ext cx="10515600" cy="954107"/>
              </a:xfrm>
              <a:prstGeom prst="rect">
                <a:avLst/>
              </a:prstGeom>
            </p:spPr>
            <p:txBody>
              <a:bodyPr wrap="square">
                <a:spAutoFit/>
              </a:bodyPr>
              <a:lstStyle/>
              <a:p>
                <a:pPr marL="285750" indent="-285750">
                  <a:buFont typeface="Arial" panose="020B0604020202020204" pitchFamily="34" charset="0"/>
                  <a:buChar char="•"/>
                </a:pPr>
                <a:r>
                  <a:rPr lang="en-US" sz="2800"/>
                  <a:t>Good basis for the study of various exclusive interaction processes</a:t>
                </a:r>
              </a:p>
              <a:p>
                <a:pPr marL="285750" indent="-285750">
                  <a:buFont typeface="Arial" panose="020B0604020202020204" pitchFamily="34" charset="0"/>
                  <a:buChar char="•"/>
                </a:pPr>
                <a:r>
                  <a:rPr lang="en-US" sz="2800"/>
                  <a:t>Important for improving </a:t>
                </a:r>
                <a14:m>
                  <m:oMath xmlns:m="http://schemas.openxmlformats.org/officeDocument/2006/math">
                    <m:r>
                      <a:rPr lang="en-US" sz="2800" b="0" i="1" smtClean="0">
                        <a:latin typeface="Cambria Math" panose="02040503050406030204" pitchFamily="18" charset="0"/>
                      </a:rPr>
                      <m:t>𝜈</m:t>
                    </m:r>
                  </m:oMath>
                </a14:m>
                <a:r>
                  <a:rPr lang="en-US" sz="2800"/>
                  <a:t>-</a:t>
                </a:r>
                <a:r>
                  <a:rPr lang="en-US" sz="2800" err="1"/>
                  <a:t>Ar</a:t>
                </a:r>
                <a:r>
                  <a:rPr lang="en-US" sz="2800"/>
                  <a:t> cross-section model in DUNE</a:t>
                </a:r>
              </a:p>
            </p:txBody>
          </p:sp>
        </mc:Choice>
        <mc:Fallback xmlns="">
          <p:sp>
            <p:nvSpPr>
              <p:cNvPr id="6" name="Rectangle 5">
                <a:extLst>
                  <a:ext uri="{FF2B5EF4-FFF2-40B4-BE49-F238E27FC236}">
                    <a16:creationId xmlns:a16="http://schemas.microsoft.com/office/drawing/2014/main" id="{227616C0-BF5A-1341-A828-EB82C08901B6}"/>
                  </a:ext>
                </a:extLst>
              </p:cNvPr>
              <p:cNvSpPr>
                <a:spLocks noRot="1" noChangeAspect="1" noMove="1" noResize="1" noEditPoints="1" noAdjustHandles="1" noChangeArrowheads="1" noChangeShapeType="1" noTextEdit="1"/>
              </p:cNvSpPr>
              <p:nvPr/>
            </p:nvSpPr>
            <p:spPr>
              <a:xfrm>
                <a:off x="838200" y="5519065"/>
                <a:ext cx="10515600" cy="954107"/>
              </a:xfrm>
              <a:prstGeom prst="rect">
                <a:avLst/>
              </a:prstGeom>
              <a:blipFill>
                <a:blip r:embed="rId5"/>
                <a:stretch>
                  <a:fillRect l="-1043" t="-5732" b="-1719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BBC6535-E440-1540-9EA0-7F4BBFD15ADE}"/>
              </a:ext>
            </a:extLst>
          </p:cNvPr>
          <p:cNvSpPr txBox="1"/>
          <p:nvPr/>
        </p:nvSpPr>
        <p:spPr>
          <a:xfrm>
            <a:off x="1439333" y="4867655"/>
            <a:ext cx="756355" cy="369332"/>
          </a:xfrm>
          <a:prstGeom prst="rect">
            <a:avLst/>
          </a:prstGeom>
          <a:noFill/>
        </p:spPr>
        <p:txBody>
          <a:bodyPr wrap="square" rtlCol="0">
            <a:spAutoFit/>
          </a:bodyPr>
          <a:lstStyle/>
          <a:p>
            <a:r>
              <a:rPr lang="en-US"/>
              <a:t>2</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CCD2DC2-1F93-6440-B767-5D6C9E0C60AC}"/>
                  </a:ext>
                </a:extLst>
              </p:cNvPr>
              <p:cNvSpPr txBox="1">
                <a:spLocks/>
              </p:cNvSpPr>
              <p:nvPr/>
            </p:nvSpPr>
            <p:spPr>
              <a:xfrm>
                <a:off x="1270001" y="1265398"/>
                <a:ext cx="4597400" cy="1222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Validate </a:t>
                </a:r>
                <a14:m>
                  <m:oMath xmlns:m="http://schemas.openxmlformats.org/officeDocument/2006/math">
                    <m:sSub>
                      <m:sSubPr>
                        <m:ctrlPr>
                          <a:rPr lang="en-US" b="1" i="1" dirty="0" smtClean="0">
                            <a:solidFill>
                              <a:srgbClr val="0432FF"/>
                            </a:solidFill>
                            <a:latin typeface="Cambria Math" panose="02040503050406030204" pitchFamily="18" charset="0"/>
                          </a:rPr>
                        </m:ctrlPr>
                      </m:sSubPr>
                      <m:e>
                        <m:r>
                          <a:rPr lang="en-US" b="1" dirty="0">
                            <a:solidFill>
                              <a:srgbClr val="0432FF"/>
                            </a:solidFill>
                            <a:latin typeface="Cambria Math" panose="02040503050406030204" pitchFamily="18" charset="0"/>
                          </a:rPr>
                          <m:t>𝐃</m:t>
                        </m:r>
                        <m:r>
                          <a:rPr lang="en-US" b="1" i="1" dirty="0">
                            <a:solidFill>
                              <a:srgbClr val="0432FF"/>
                            </a:solidFill>
                            <a:latin typeface="Cambria Math" panose="02040503050406030204" pitchFamily="18" charset="0"/>
                          </a:rPr>
                          <m:t>(</m:t>
                        </m:r>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𝝂</m:t>
                        </m:r>
                      </m:sub>
                    </m:sSub>
                    <m:r>
                      <a:rPr lang="en-US" b="1" i="1" dirty="0">
                        <a:solidFill>
                          <a:srgbClr val="0432FF"/>
                        </a:solidFill>
                        <a:latin typeface="Cambria Math" panose="02040503050406030204" pitchFamily="18" charset="0"/>
                      </a:rPr>
                      <m:t> →</m:t>
                    </m:r>
                    <m:sSub>
                      <m:sSubPr>
                        <m:ctrlPr>
                          <a:rPr lang="en-US" b="1" i="1" dirty="0">
                            <a:solidFill>
                              <a:srgbClr val="0432FF"/>
                            </a:solidFill>
                            <a:latin typeface="Cambria Math" panose="02040503050406030204" pitchFamily="18" charset="0"/>
                          </a:rPr>
                        </m:ctrlPr>
                      </m:sSubPr>
                      <m:e>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𝒓𝒆𝒄𝒐</m:t>
                        </m:r>
                      </m:sub>
                    </m:sSub>
                    <m:r>
                      <a:rPr lang="en-US" b="1" i="1" dirty="0">
                        <a:solidFill>
                          <a:srgbClr val="0432FF"/>
                        </a:solidFill>
                        <a:latin typeface="Cambria Math" panose="02040503050406030204" pitchFamily="18" charset="0"/>
                      </a:rPr>
                      <m:t>)</m:t>
                    </m:r>
                  </m:oMath>
                </a14:m>
                <a:r>
                  <a:rPr lang="en-US" i="1">
                    <a:solidFill>
                      <a:srgbClr val="0432FF"/>
                    </a:solidFill>
                  </a:rPr>
                  <a:t> </a:t>
                </a:r>
                <a:endParaRPr lang="en-US"/>
              </a:p>
            </p:txBody>
          </p:sp>
        </mc:Choice>
        <mc:Fallback xmlns="">
          <p:sp>
            <p:nvSpPr>
              <p:cNvPr id="11" name="Content Placeholder 2">
                <a:extLst>
                  <a:ext uri="{FF2B5EF4-FFF2-40B4-BE49-F238E27FC236}">
                    <a16:creationId xmlns:a16="http://schemas.microsoft.com/office/drawing/2014/main" id="{6CCD2DC2-1F93-6440-B767-5D6C9E0C60AC}"/>
                  </a:ext>
                </a:extLst>
              </p:cNvPr>
              <p:cNvSpPr txBox="1">
                <a:spLocks noRot="1" noChangeAspect="1" noMove="1" noResize="1" noEditPoints="1" noAdjustHandles="1" noChangeArrowheads="1" noChangeShapeType="1" noTextEdit="1"/>
              </p:cNvSpPr>
              <p:nvPr/>
            </p:nvSpPr>
            <p:spPr>
              <a:xfrm>
                <a:off x="1270001" y="1265398"/>
                <a:ext cx="4597400" cy="1222642"/>
              </a:xfrm>
              <a:prstGeom prst="rect">
                <a:avLst/>
              </a:prstGeom>
              <a:blipFill>
                <a:blip r:embed="rId6"/>
                <a:stretch>
                  <a:fillRect l="-2649" t="-85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D338518-A9AF-9541-8A1B-26BA1AF510CC}"/>
              </a:ext>
            </a:extLst>
          </p:cNvPr>
          <p:cNvPicPr>
            <a:picLocks noChangeAspect="1"/>
          </p:cNvPicPr>
          <p:nvPr/>
        </p:nvPicPr>
        <p:blipFill>
          <a:blip r:embed="rId7"/>
          <a:stretch>
            <a:fillRect/>
          </a:stretch>
        </p:blipFill>
        <p:spPr>
          <a:xfrm>
            <a:off x="838200" y="2178048"/>
            <a:ext cx="4229100" cy="3022600"/>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AA1D4F82-2475-2E4C-841F-475CA132B92C}"/>
                  </a:ext>
                </a:extLst>
              </p:cNvPr>
              <p:cNvSpPr txBox="1">
                <a:spLocks/>
              </p:cNvSpPr>
              <p:nvPr/>
            </p:nvSpPr>
            <p:spPr>
              <a:xfrm>
                <a:off x="7594600" y="1265398"/>
                <a:ext cx="4597400" cy="1222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Measure </a:t>
                </a:r>
                <a14:m>
                  <m:oMath xmlns:m="http://schemas.openxmlformats.org/officeDocument/2006/math">
                    <m:r>
                      <a:rPr lang="en-US" b="0" i="1" smtClean="0">
                        <a:solidFill>
                          <a:srgbClr val="0432FF"/>
                        </a:solidFill>
                        <a:latin typeface="Cambria Math" panose="02040503050406030204" pitchFamily="18" charset="0"/>
                      </a:rPr>
                      <m:t>𝜎</m:t>
                    </m:r>
                    <m:r>
                      <a:rPr lang="en-US" b="0" i="1" smtClean="0">
                        <a:solidFill>
                          <a:srgbClr val="0432FF"/>
                        </a:solidFill>
                        <a:latin typeface="Cambria Math" panose="02040503050406030204" pitchFamily="18" charset="0"/>
                      </a:rPr>
                      <m:t>(</m:t>
                    </m:r>
                    <m:sSub>
                      <m:sSubPr>
                        <m:ctrlPr>
                          <a:rPr lang="en-US" b="0" i="1" smtClean="0">
                            <a:solidFill>
                              <a:srgbClr val="0432FF"/>
                            </a:solidFill>
                            <a:latin typeface="Cambria Math" panose="02040503050406030204" pitchFamily="18" charset="0"/>
                          </a:rPr>
                        </m:ctrlPr>
                      </m:sSubPr>
                      <m:e>
                        <m:r>
                          <a:rPr lang="en-US" b="0" i="1" smtClean="0">
                            <a:solidFill>
                              <a:srgbClr val="0432FF"/>
                            </a:solidFill>
                            <a:latin typeface="Cambria Math" panose="02040503050406030204" pitchFamily="18" charset="0"/>
                          </a:rPr>
                          <m:t>𝐸</m:t>
                        </m:r>
                      </m:e>
                      <m:sub>
                        <m:r>
                          <a:rPr lang="en-US" b="0" i="1" smtClean="0">
                            <a:solidFill>
                              <a:srgbClr val="0432FF"/>
                            </a:solidFill>
                            <a:latin typeface="Cambria Math" panose="02040503050406030204" pitchFamily="18" charset="0"/>
                          </a:rPr>
                          <m:t>𝜈</m:t>
                        </m:r>
                      </m:sub>
                    </m:sSub>
                    <m:r>
                      <a:rPr lang="en-US" b="0" i="1" smtClean="0">
                        <a:solidFill>
                          <a:srgbClr val="0432FF"/>
                        </a:solidFill>
                        <a:latin typeface="Cambria Math" panose="02040503050406030204" pitchFamily="18" charset="0"/>
                      </a:rPr>
                      <m:t>)</m:t>
                    </m:r>
                  </m:oMath>
                </a14:m>
                <a:endParaRPr lang="en-US"/>
              </a:p>
            </p:txBody>
          </p:sp>
        </mc:Choice>
        <mc:Fallback xmlns="">
          <p:sp>
            <p:nvSpPr>
              <p:cNvPr id="15" name="Content Placeholder 2">
                <a:extLst>
                  <a:ext uri="{FF2B5EF4-FFF2-40B4-BE49-F238E27FC236}">
                    <a16:creationId xmlns:a16="http://schemas.microsoft.com/office/drawing/2014/main" id="{AA1D4F82-2475-2E4C-841F-475CA132B92C}"/>
                  </a:ext>
                </a:extLst>
              </p:cNvPr>
              <p:cNvSpPr txBox="1">
                <a:spLocks noRot="1" noChangeAspect="1" noMove="1" noResize="1" noEditPoints="1" noAdjustHandles="1" noChangeArrowheads="1" noChangeShapeType="1" noTextEdit="1"/>
              </p:cNvSpPr>
              <p:nvPr/>
            </p:nvSpPr>
            <p:spPr>
              <a:xfrm>
                <a:off x="7594600" y="1265398"/>
                <a:ext cx="4597400" cy="1222642"/>
              </a:xfrm>
              <a:prstGeom prst="rect">
                <a:avLst/>
              </a:prstGeom>
              <a:blipFill>
                <a:blip r:embed="rId8"/>
                <a:stretch>
                  <a:fillRect l="-2785" t="-850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A1D7C8E-3BE9-9545-B1E8-060402269E8E}"/>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12455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6398-48E0-9E43-B016-B09A5CEA2DD5}"/>
              </a:ext>
            </a:extLst>
          </p:cNvPr>
          <p:cNvSpPr>
            <a:spLocks noGrp="1"/>
          </p:cNvSpPr>
          <p:nvPr>
            <p:ph type="title"/>
          </p:nvPr>
        </p:nvSpPr>
        <p:spPr>
          <a:xfrm>
            <a:off x="1288771" y="4038056"/>
            <a:ext cx="9614457" cy="2286764"/>
          </a:xfrm>
        </p:spPr>
        <p:txBody>
          <a:bodyPr anchor="ctr">
            <a:normAutofit/>
          </a:bodyPr>
          <a:lstStyle/>
          <a:p>
            <a:pPr algn="ctr"/>
            <a:r>
              <a:rPr lang="en-US" sz="4000">
                <a:solidFill>
                  <a:schemeClr val="tx1"/>
                </a:solidFill>
                <a:latin typeface="Georgia" panose="02040502050405020303" pitchFamily="18" charset="0"/>
              </a:rPr>
              <a:t>the Micro Booster Neutrino Experiment (</a:t>
            </a:r>
            <a:r>
              <a:rPr lang="en-US" sz="4000" err="1">
                <a:solidFill>
                  <a:schemeClr val="tx1"/>
                </a:solidFill>
                <a:latin typeface="Georgia" panose="02040502050405020303" pitchFamily="18" charset="0"/>
              </a:rPr>
              <a:t>MicroBooNE</a:t>
            </a:r>
            <a:r>
              <a:rPr lang="en-US" sz="4000">
                <a:solidFill>
                  <a:schemeClr val="tx1"/>
                </a:solidFill>
                <a:latin typeface="Georgia" panose="02040502050405020303" pitchFamily="18" charset="0"/>
              </a:rPr>
              <a:t>)</a:t>
            </a:r>
          </a:p>
        </p:txBody>
      </p:sp>
      <p:pic>
        <p:nvPicPr>
          <p:cNvPr id="5" name="Picture 4">
            <a:extLst>
              <a:ext uri="{FF2B5EF4-FFF2-40B4-BE49-F238E27FC236}">
                <a16:creationId xmlns:a16="http://schemas.microsoft.com/office/drawing/2014/main" id="{04A40176-B078-3040-935C-4231B2855D60}"/>
              </a:ext>
            </a:extLst>
          </p:cNvPr>
          <p:cNvPicPr>
            <a:picLocks noChangeAspect="1"/>
          </p:cNvPicPr>
          <p:nvPr/>
        </p:nvPicPr>
        <p:blipFill rotWithShape="1">
          <a:blip r:embed="rId3"/>
          <a:srcRect t="23852" b="1558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9" name="Picture 8">
            <a:extLst>
              <a:ext uri="{FF2B5EF4-FFF2-40B4-BE49-F238E27FC236}">
                <a16:creationId xmlns:a16="http://schemas.microsoft.com/office/drawing/2014/main" id="{70EC5986-932C-E641-A691-B0A6025E72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6799" y="3637538"/>
            <a:ext cx="2740623" cy="1045973"/>
          </a:xfrm>
          <a:prstGeom prst="rect">
            <a:avLst/>
          </a:prstGeom>
        </p:spPr>
      </p:pic>
      <p:sp>
        <p:nvSpPr>
          <p:cNvPr id="14" name="Slide Number Placeholder 13">
            <a:extLst>
              <a:ext uri="{FF2B5EF4-FFF2-40B4-BE49-F238E27FC236}">
                <a16:creationId xmlns:a16="http://schemas.microsoft.com/office/drawing/2014/main" id="{FA711AAE-925B-0C4D-9A7A-3D259593DF98}"/>
              </a:ext>
            </a:extLst>
          </p:cNvPr>
          <p:cNvSpPr>
            <a:spLocks noGrp="1"/>
          </p:cNvSpPr>
          <p:nvPr>
            <p:ph type="sldNum" sz="quarter" idx="12"/>
          </p:nvPr>
        </p:nvSpPr>
        <p:spPr/>
        <p:txBody>
          <a:bodyPr/>
          <a:lstStyle/>
          <a:p>
            <a:fld id="{51A6D9F9-C05D-5D45-B061-FC47D9981D01}" type="slidenum">
              <a:rPr lang="en-US" smtClean="0"/>
              <a:t>16</a:t>
            </a:fld>
            <a:endParaRPr lang="en-US"/>
          </a:p>
        </p:txBody>
      </p:sp>
      <p:sp>
        <p:nvSpPr>
          <p:cNvPr id="8" name="TextBox 7">
            <a:extLst>
              <a:ext uri="{FF2B5EF4-FFF2-40B4-BE49-F238E27FC236}">
                <a16:creationId xmlns:a16="http://schemas.microsoft.com/office/drawing/2014/main" id="{6F824368-7223-4480-A8EC-D2ADE0C41746}"/>
              </a:ext>
            </a:extLst>
          </p:cNvPr>
          <p:cNvSpPr txBox="1"/>
          <p:nvPr/>
        </p:nvSpPr>
        <p:spPr>
          <a:xfrm>
            <a:off x="-126812" y="10"/>
            <a:ext cx="7148793" cy="461665"/>
          </a:xfrm>
          <a:prstGeom prst="rect">
            <a:avLst/>
          </a:prstGeom>
          <a:noFill/>
        </p:spPr>
        <p:txBody>
          <a:bodyPr wrap="square" rtlCol="0">
            <a:spAutoFit/>
          </a:bodyPr>
          <a:lstStyle/>
          <a:p>
            <a:pPr algn="ctr"/>
            <a:r>
              <a:rPr lang="en-US" sz="2400" b="1">
                <a:solidFill>
                  <a:schemeClr val="bg1"/>
                </a:solidFill>
              </a:rPr>
              <a:t>180 collaborators, 36 institutions, 5 countries</a:t>
            </a:r>
          </a:p>
        </p:txBody>
      </p:sp>
      <p:sp>
        <p:nvSpPr>
          <p:cNvPr id="3" name="Date Placeholder 2">
            <a:extLst>
              <a:ext uri="{FF2B5EF4-FFF2-40B4-BE49-F238E27FC236}">
                <a16:creationId xmlns:a16="http://schemas.microsoft.com/office/drawing/2014/main" id="{713C0A73-48BA-6847-AF3A-75EDD9A795F7}"/>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09922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9699-FB6A-47D8-B1CF-6481F946E4A3}"/>
              </a:ext>
            </a:extLst>
          </p:cNvPr>
          <p:cNvSpPr>
            <a:spLocks noGrp="1"/>
          </p:cNvSpPr>
          <p:nvPr>
            <p:ph type="title"/>
          </p:nvPr>
        </p:nvSpPr>
        <p:spPr>
          <a:xfrm>
            <a:off x="0" y="-198694"/>
            <a:ext cx="7128612" cy="1143000"/>
          </a:xfrm>
        </p:spPr>
        <p:txBody>
          <a:bodyPr>
            <a:noAutofit/>
          </a:bodyPr>
          <a:lstStyle/>
          <a:p>
            <a:r>
              <a:rPr lang="en-US" sz="3200"/>
              <a:t>MicroBooNE Detector: An 85-ton LArTPC</a:t>
            </a:r>
          </a:p>
        </p:txBody>
      </p:sp>
      <p:pic>
        <p:nvPicPr>
          <p:cNvPr id="9" name="Content Placeholder 8" descr="A high angle view of a shopping mall&#10;&#10;Description automatically generated with low confidence">
            <a:extLst>
              <a:ext uri="{FF2B5EF4-FFF2-40B4-BE49-F238E27FC236}">
                <a16:creationId xmlns:a16="http://schemas.microsoft.com/office/drawing/2014/main" id="{C2C509B4-434D-486F-9297-5A59DD258C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13370" y="340903"/>
            <a:ext cx="4501121" cy="2991911"/>
          </a:xfrm>
        </p:spPr>
      </p:pic>
      <p:sp>
        <p:nvSpPr>
          <p:cNvPr id="5" name="Slide Number Placeholder 4">
            <a:extLst>
              <a:ext uri="{FF2B5EF4-FFF2-40B4-BE49-F238E27FC236}">
                <a16:creationId xmlns:a16="http://schemas.microsoft.com/office/drawing/2014/main" id="{20E06593-FB62-4144-B3D0-D6C96F2FAEA0}"/>
              </a:ext>
            </a:extLst>
          </p:cNvPr>
          <p:cNvSpPr>
            <a:spLocks noGrp="1"/>
          </p:cNvSpPr>
          <p:nvPr>
            <p:ph type="sldNum" sz="quarter" idx="12"/>
          </p:nvPr>
        </p:nvSpPr>
        <p:spPr/>
        <p:txBody>
          <a:bodyPr/>
          <a:lstStyle/>
          <a:p>
            <a:fld id="{891527F0-6C0F-4278-A470-6291E9863F3E}" type="slidenum">
              <a:rPr lang="en-US" smtClean="0"/>
              <a:t>17</a:t>
            </a:fld>
            <a:endParaRPr lang="en-US"/>
          </a:p>
        </p:txBody>
      </p:sp>
      <p:pic>
        <p:nvPicPr>
          <p:cNvPr id="7" name="Picture 6">
            <a:extLst>
              <a:ext uri="{FF2B5EF4-FFF2-40B4-BE49-F238E27FC236}">
                <a16:creationId xmlns:a16="http://schemas.microsoft.com/office/drawing/2014/main" id="{0C7871CF-531B-4B30-842C-B248152CFDF1}"/>
              </a:ext>
            </a:extLst>
          </p:cNvPr>
          <p:cNvPicPr>
            <a:picLocks noChangeAspect="1"/>
          </p:cNvPicPr>
          <p:nvPr/>
        </p:nvPicPr>
        <p:blipFill>
          <a:blip r:embed="rId4"/>
          <a:stretch>
            <a:fillRect/>
          </a:stretch>
        </p:blipFill>
        <p:spPr>
          <a:xfrm>
            <a:off x="5807184" y="3396721"/>
            <a:ext cx="6207307" cy="3276381"/>
          </a:xfrm>
          <a:prstGeom prst="rect">
            <a:avLst/>
          </a:prstGeom>
        </p:spPr>
      </p:pic>
      <p:sp>
        <p:nvSpPr>
          <p:cNvPr id="11" name="TextBox 10">
            <a:extLst>
              <a:ext uri="{FF2B5EF4-FFF2-40B4-BE49-F238E27FC236}">
                <a16:creationId xmlns:a16="http://schemas.microsoft.com/office/drawing/2014/main" id="{B3FF635B-16B3-4F5A-A4E1-43644828FEDF}"/>
              </a:ext>
            </a:extLst>
          </p:cNvPr>
          <p:cNvSpPr txBox="1"/>
          <p:nvPr/>
        </p:nvSpPr>
        <p:spPr>
          <a:xfrm>
            <a:off x="9893300" y="5109633"/>
            <a:ext cx="1227667" cy="369332"/>
          </a:xfrm>
          <a:prstGeom prst="rect">
            <a:avLst/>
          </a:prstGeom>
          <a:noFill/>
        </p:spPr>
        <p:txBody>
          <a:bodyPr wrap="square" rtlCol="0">
            <a:spAutoFit/>
          </a:bodyPr>
          <a:lstStyle/>
          <a:p>
            <a:r>
              <a:rPr lang="en-US">
                <a:solidFill>
                  <a:schemeClr val="bg1"/>
                </a:solidFill>
              </a:rPr>
              <a:t>8192 wires</a:t>
            </a:r>
          </a:p>
        </p:txBody>
      </p:sp>
      <p:pic>
        <p:nvPicPr>
          <p:cNvPr id="16" name="Picture 15">
            <a:extLst>
              <a:ext uri="{FF2B5EF4-FFF2-40B4-BE49-F238E27FC236}">
                <a16:creationId xmlns:a16="http://schemas.microsoft.com/office/drawing/2014/main" id="{B6DDE53D-94C3-4564-B043-855B72FE5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773" y="3472811"/>
            <a:ext cx="4681211" cy="3124199"/>
          </a:xfrm>
          <a:prstGeom prst="rect">
            <a:avLst/>
          </a:prstGeom>
        </p:spPr>
      </p:pic>
      <p:sp>
        <p:nvSpPr>
          <p:cNvPr id="3" name="Date Placeholder 2">
            <a:extLst>
              <a:ext uri="{FF2B5EF4-FFF2-40B4-BE49-F238E27FC236}">
                <a16:creationId xmlns:a16="http://schemas.microsoft.com/office/drawing/2014/main" id="{2C858B8D-00ED-AE42-A700-7C3116CEE6CF}"/>
              </a:ext>
            </a:extLst>
          </p:cNvPr>
          <p:cNvSpPr>
            <a:spLocks noGrp="1"/>
          </p:cNvSpPr>
          <p:nvPr>
            <p:ph type="dt" sz="half" idx="10"/>
          </p:nvPr>
        </p:nvSpPr>
        <p:spPr/>
        <p:txBody>
          <a:bodyPr/>
          <a:lstStyle/>
          <a:p>
            <a:r>
              <a:rPr lang="en-US"/>
              <a:t>11/19/21</a:t>
            </a:r>
          </a:p>
        </p:txBody>
      </p:sp>
      <p:pic>
        <p:nvPicPr>
          <p:cNvPr id="6" name="Picture 5" descr="Diagram&#10;&#10;Description automatically generated">
            <a:extLst>
              <a:ext uri="{FF2B5EF4-FFF2-40B4-BE49-F238E27FC236}">
                <a16:creationId xmlns:a16="http://schemas.microsoft.com/office/drawing/2014/main" id="{1E470EC8-DDB4-5B43-A168-93D575BEDF8B}"/>
              </a:ext>
            </a:extLst>
          </p:cNvPr>
          <p:cNvPicPr>
            <a:picLocks noChangeAspect="1"/>
          </p:cNvPicPr>
          <p:nvPr/>
        </p:nvPicPr>
        <p:blipFill>
          <a:blip r:embed="rId6"/>
          <a:stretch>
            <a:fillRect/>
          </a:stretch>
        </p:blipFill>
        <p:spPr>
          <a:xfrm>
            <a:off x="921036" y="480901"/>
            <a:ext cx="4689075" cy="2991910"/>
          </a:xfrm>
          <a:prstGeom prst="rect">
            <a:avLst/>
          </a:prstGeom>
        </p:spPr>
      </p:pic>
    </p:spTree>
    <p:extLst>
      <p:ext uri="{BB962C8B-B14F-4D97-AF65-F5344CB8AC3E}">
        <p14:creationId xmlns:p14="http://schemas.microsoft.com/office/powerpoint/2010/main" val="1123076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9"/>
          <p:cNvGrpSpPr/>
          <p:nvPr/>
        </p:nvGrpSpPr>
        <p:grpSpPr>
          <a:xfrm>
            <a:off x="6335305" y="1002726"/>
            <a:ext cx="5856695" cy="4851860"/>
            <a:chOff x="37781" y="17477"/>
            <a:chExt cx="7414539" cy="6237549"/>
          </a:xfrm>
        </p:grpSpPr>
        <p:pic>
          <p:nvPicPr>
            <p:cNvPr id="8" name="Picture 2" descr="C:\Documents and Settings\flanni\Desktop\TPC.gif"/>
            <p:cNvPicPr>
              <a:picLocks noChangeAspect="1" noChangeArrowheads="1" noCrop="1"/>
            </p:cNvPicPr>
            <p:nvPr/>
          </p:nvPicPr>
          <p:blipFill>
            <a:blip r:embed="rId3" cstate="email"/>
            <a:srcRect/>
            <a:stretch>
              <a:fillRect/>
            </a:stretch>
          </p:blipFill>
          <p:spPr bwMode="auto">
            <a:xfrm>
              <a:off x="37781" y="17477"/>
              <a:ext cx="7414539" cy="6237549"/>
            </a:xfrm>
            <a:prstGeom prst="rect">
              <a:avLst/>
            </a:prstGeom>
            <a:noFill/>
            <a:ln w="9525">
              <a:noFill/>
              <a:miter lim="800000"/>
              <a:headEnd/>
              <a:tailEnd/>
            </a:ln>
          </p:spPr>
        </p:pic>
        <p:sp>
          <p:nvSpPr>
            <p:cNvPr id="9" name="Rectangle 8"/>
            <p:cNvSpPr/>
            <p:nvPr/>
          </p:nvSpPr>
          <p:spPr bwMode="auto">
            <a:xfrm>
              <a:off x="6113505" y="5511623"/>
              <a:ext cx="1086787" cy="509665"/>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b="1" i="1">
                <a:solidFill>
                  <a:prstClr val="black"/>
                </a:solidFill>
                <a:latin typeface="Arial" charset="0"/>
                <a:cs typeface="Arial" charset="0"/>
              </a:endParaRPr>
            </a:p>
          </p:txBody>
        </p:sp>
        <p:cxnSp>
          <p:nvCxnSpPr>
            <p:cNvPr id="10" name="Straight Arrow Connector 9"/>
            <p:cNvCxnSpPr/>
            <p:nvPr/>
          </p:nvCxnSpPr>
          <p:spPr bwMode="auto">
            <a:xfrm>
              <a:off x="4283968" y="5427677"/>
              <a:ext cx="599607" cy="1588"/>
            </a:xfrm>
            <a:prstGeom prst="straightConnector1">
              <a:avLst/>
            </a:prstGeom>
            <a:solidFill>
              <a:schemeClr val="tx1"/>
            </a:solidFill>
            <a:ln w="9525" cap="flat" cmpd="sng" algn="ctr">
              <a:solidFill>
                <a:srgbClr val="000000"/>
              </a:solidFill>
              <a:prstDash val="solid"/>
              <a:round/>
              <a:headEnd type="none" w="med" len="med"/>
              <a:tailEnd type="arrow"/>
            </a:ln>
            <a:effectLst/>
          </p:spPr>
        </p:cxnSp>
        <p:sp>
          <p:nvSpPr>
            <p:cNvPr id="11" name="TextBox 10"/>
            <p:cNvSpPr txBox="1"/>
            <p:nvPr/>
          </p:nvSpPr>
          <p:spPr>
            <a:xfrm>
              <a:off x="4377072" y="5482855"/>
              <a:ext cx="303236" cy="196754"/>
            </a:xfrm>
            <a:prstGeom prst="rect">
              <a:avLst/>
            </a:prstGeom>
            <a:noFill/>
          </p:spPr>
          <p:txBody>
            <a:bodyPr wrap="none" lIns="0" tIns="0" rIns="0" bIns="0" rtlCol="0">
              <a:spAutoFit/>
            </a:bodyPr>
            <a:lstStyle/>
            <a:p>
              <a:r>
                <a:rPr lang="en-US" sz="900">
                  <a:solidFill>
                    <a:prstClr val="black"/>
                  </a:solidFill>
                </a:rPr>
                <a:t>time</a:t>
              </a:r>
            </a:p>
          </p:txBody>
        </p:sp>
      </p:grpSp>
      <p:sp>
        <p:nvSpPr>
          <p:cNvPr id="4" name="Title 3"/>
          <p:cNvSpPr>
            <a:spLocks noGrp="1"/>
          </p:cNvSpPr>
          <p:nvPr>
            <p:ph type="title"/>
          </p:nvPr>
        </p:nvSpPr>
        <p:spPr>
          <a:xfrm>
            <a:off x="374407" y="139850"/>
            <a:ext cx="11359043" cy="892129"/>
          </a:xfrm>
        </p:spPr>
        <p:txBody>
          <a:bodyPr>
            <a:normAutofit/>
          </a:bodyPr>
          <a:lstStyle/>
          <a:p>
            <a:r>
              <a:rPr lang="en-US"/>
              <a:t>Principle of Single-Phase </a:t>
            </a:r>
            <a:r>
              <a:rPr lang="en-US" err="1"/>
              <a:t>LArTPC</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14" name="TextBox 13"/>
          <p:cNvSpPr txBox="1"/>
          <p:nvPr/>
        </p:nvSpPr>
        <p:spPr>
          <a:xfrm>
            <a:off x="8306392" y="1183860"/>
            <a:ext cx="2263877" cy="338554"/>
          </a:xfrm>
          <a:prstGeom prst="rect">
            <a:avLst/>
          </a:prstGeom>
          <a:noFill/>
        </p:spPr>
        <p:txBody>
          <a:bodyPr wrap="square" rtlCol="0">
            <a:spAutoFit/>
          </a:bodyPr>
          <a:lstStyle/>
          <a:p>
            <a:r>
              <a:rPr lang="en-US" sz="1600"/>
              <a:t>Made by Bo Yu (BNL)</a:t>
            </a:r>
          </a:p>
        </p:txBody>
      </p:sp>
      <p:pic>
        <p:nvPicPr>
          <p:cNvPr id="15" name="Picture 14">
            <a:extLst>
              <a:ext uri="{FF2B5EF4-FFF2-40B4-BE49-F238E27FC236}">
                <a16:creationId xmlns:a16="http://schemas.microsoft.com/office/drawing/2014/main" id="{11869258-2C9D-EB44-B333-88FF258766B0}"/>
              </a:ext>
            </a:extLst>
          </p:cNvPr>
          <p:cNvPicPr>
            <a:picLocks noChangeAspect="1"/>
          </p:cNvPicPr>
          <p:nvPr/>
        </p:nvPicPr>
        <p:blipFill>
          <a:blip r:embed="rId4"/>
          <a:stretch>
            <a:fillRect/>
          </a:stretch>
        </p:blipFill>
        <p:spPr>
          <a:xfrm>
            <a:off x="1605973" y="2246476"/>
            <a:ext cx="3276600" cy="3257822"/>
          </a:xfrm>
          <a:prstGeom prst="rect">
            <a:avLst/>
          </a:prstGeom>
        </p:spPr>
      </p:pic>
      <p:sp>
        <p:nvSpPr>
          <p:cNvPr id="16" name="TextBox 15">
            <a:extLst>
              <a:ext uri="{FF2B5EF4-FFF2-40B4-BE49-F238E27FC236}">
                <a16:creationId xmlns:a16="http://schemas.microsoft.com/office/drawing/2014/main" id="{4893F7B2-C32C-8B4A-B71B-FEC91CF7B2E1}"/>
              </a:ext>
            </a:extLst>
          </p:cNvPr>
          <p:cNvSpPr txBox="1"/>
          <p:nvPr/>
        </p:nvSpPr>
        <p:spPr>
          <a:xfrm>
            <a:off x="6044827" y="5854586"/>
            <a:ext cx="5688623" cy="400110"/>
          </a:xfrm>
          <a:prstGeom prst="rect">
            <a:avLst/>
          </a:prstGeom>
          <a:noFill/>
        </p:spPr>
        <p:txBody>
          <a:bodyPr wrap="square" rtlCol="0">
            <a:spAutoFit/>
          </a:bodyPr>
          <a:lstStyle/>
          <a:p>
            <a:pPr algn="ctr"/>
            <a:r>
              <a:rPr lang="en-US" sz="2000">
                <a:solidFill>
                  <a:srgbClr val="FF0000"/>
                </a:solidFill>
                <a:latin typeface="Helvetica" pitchFamily="2" charset="0"/>
              </a:rPr>
              <a:t>Drift velocity 1.1 mm/</a:t>
            </a:r>
            <a:r>
              <a:rPr lang="el-GR" sz="2000">
                <a:solidFill>
                  <a:srgbClr val="FF0000"/>
                </a:solidFill>
                <a:latin typeface="Helvetica" pitchFamily="2" charset="0"/>
              </a:rPr>
              <a:t>μ</a:t>
            </a:r>
            <a:r>
              <a:rPr lang="en-US" sz="2000">
                <a:solidFill>
                  <a:srgbClr val="FF0000"/>
                </a:solidFill>
                <a:latin typeface="Helvetica" pitchFamily="2" charset="0"/>
              </a:rPr>
              <a:t>s  </a:t>
            </a:r>
            <a:r>
              <a:rPr lang="en-US" sz="2000">
                <a:solidFill>
                  <a:srgbClr val="FF0000"/>
                </a:solidFill>
                <a:latin typeface="Helvetica" pitchFamily="2" charset="0"/>
                <a:sym typeface="Wingdings" panose="05000000000000000000" pitchFamily="2" charset="2"/>
              </a:rPr>
              <a:t>  several </a:t>
            </a:r>
            <a:r>
              <a:rPr lang="en-US" sz="2000" err="1">
                <a:solidFill>
                  <a:srgbClr val="FF0000"/>
                </a:solidFill>
                <a:latin typeface="Helvetica" pitchFamily="2" charset="0"/>
                <a:sym typeface="Wingdings" panose="05000000000000000000" pitchFamily="2" charset="2"/>
              </a:rPr>
              <a:t>ms</a:t>
            </a:r>
            <a:r>
              <a:rPr lang="en-US" sz="2000">
                <a:solidFill>
                  <a:srgbClr val="FF0000"/>
                </a:solidFill>
                <a:latin typeface="Helvetica" pitchFamily="2" charset="0"/>
                <a:sym typeface="Wingdings" panose="05000000000000000000" pitchFamily="2" charset="2"/>
              </a:rPr>
              <a:t> drift time</a:t>
            </a:r>
            <a:endParaRPr lang="en-US" sz="2000">
              <a:solidFill>
                <a:srgbClr val="FF0000"/>
              </a:solidFill>
              <a:latin typeface="Helvetica" pitchFamily="2" charset="0"/>
            </a:endParaRPr>
          </a:p>
        </p:txBody>
      </p:sp>
      <p:sp>
        <p:nvSpPr>
          <p:cNvPr id="17" name="TextBox 16">
            <a:extLst>
              <a:ext uri="{FF2B5EF4-FFF2-40B4-BE49-F238E27FC236}">
                <a16:creationId xmlns:a16="http://schemas.microsoft.com/office/drawing/2014/main" id="{59072CA2-F2E0-7F49-8860-9DB31FC61D6B}"/>
              </a:ext>
            </a:extLst>
          </p:cNvPr>
          <p:cNvSpPr txBox="1"/>
          <p:nvPr/>
        </p:nvSpPr>
        <p:spPr>
          <a:xfrm>
            <a:off x="450521" y="5854586"/>
            <a:ext cx="5131797" cy="400110"/>
          </a:xfrm>
          <a:prstGeom prst="rect">
            <a:avLst/>
          </a:prstGeom>
          <a:noFill/>
        </p:spPr>
        <p:txBody>
          <a:bodyPr wrap="square" rtlCol="0">
            <a:spAutoFit/>
          </a:bodyPr>
          <a:lstStyle/>
          <a:p>
            <a:pPr algn="ctr"/>
            <a:r>
              <a:rPr lang="en-US" sz="2000">
                <a:solidFill>
                  <a:srgbClr val="0000FF"/>
                </a:solidFill>
                <a:latin typeface="Helvetica" pitchFamily="2" charset="0"/>
              </a:rPr>
              <a:t>PMTs detect the scintillation light, time ~ns</a:t>
            </a:r>
          </a:p>
        </p:txBody>
      </p:sp>
      <p:sp>
        <p:nvSpPr>
          <p:cNvPr id="2" name="Date Placeholder 1">
            <a:extLst>
              <a:ext uri="{FF2B5EF4-FFF2-40B4-BE49-F238E27FC236}">
                <a16:creationId xmlns:a16="http://schemas.microsoft.com/office/drawing/2014/main" id="{2FCE0C84-58FE-CB4A-8068-80C9AB0148C4}"/>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82443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0CF3-2480-6F4A-BBF3-BAD570E47DA1}"/>
              </a:ext>
            </a:extLst>
          </p:cNvPr>
          <p:cNvSpPr>
            <a:spLocks noGrp="1"/>
          </p:cNvSpPr>
          <p:nvPr>
            <p:ph type="title"/>
          </p:nvPr>
        </p:nvSpPr>
        <p:spPr>
          <a:xfrm>
            <a:off x="838200" y="41424"/>
            <a:ext cx="10515600" cy="751574"/>
          </a:xfrm>
        </p:spPr>
        <p:txBody>
          <a:bodyPr>
            <a:normAutofit/>
          </a:bodyPr>
          <a:lstStyle/>
          <a:p>
            <a:r>
              <a:rPr lang="en-US" altLang="zh-CN" sz="3600">
                <a:latin typeface="+mn-lt"/>
              </a:rPr>
              <a:t>Liquid Argon Time Projection Chamber (LArTPC)</a:t>
            </a:r>
            <a:endParaRPr lang="en-US" sz="3600">
              <a:latin typeface="+mn-lt"/>
            </a:endParaRPr>
          </a:p>
        </p:txBody>
      </p:sp>
      <p:grpSp>
        <p:nvGrpSpPr>
          <p:cNvPr id="25" name="Group 24">
            <a:extLst>
              <a:ext uri="{FF2B5EF4-FFF2-40B4-BE49-F238E27FC236}">
                <a16:creationId xmlns:a16="http://schemas.microsoft.com/office/drawing/2014/main" id="{A57FA747-3ADE-9840-BBD4-BB978B267045}"/>
              </a:ext>
            </a:extLst>
          </p:cNvPr>
          <p:cNvGrpSpPr/>
          <p:nvPr/>
        </p:nvGrpSpPr>
        <p:grpSpPr>
          <a:xfrm>
            <a:off x="378069" y="1137792"/>
            <a:ext cx="8287272" cy="5122398"/>
            <a:chOff x="5326423" y="1536069"/>
            <a:chExt cx="6568354" cy="3800475"/>
          </a:xfrm>
        </p:grpSpPr>
        <p:grpSp>
          <p:nvGrpSpPr>
            <p:cNvPr id="5" name="Group 4">
              <a:extLst>
                <a:ext uri="{FF2B5EF4-FFF2-40B4-BE49-F238E27FC236}">
                  <a16:creationId xmlns:a16="http://schemas.microsoft.com/office/drawing/2014/main" id="{D923148B-8253-4E4C-B0E3-4FBDA5BE3388}"/>
                </a:ext>
              </a:extLst>
            </p:cNvPr>
            <p:cNvGrpSpPr/>
            <p:nvPr/>
          </p:nvGrpSpPr>
          <p:grpSpPr>
            <a:xfrm>
              <a:off x="5326423" y="1536069"/>
              <a:ext cx="6568354" cy="3800475"/>
              <a:chOff x="5133109" y="1171575"/>
              <a:chExt cx="6954982" cy="3916566"/>
            </a:xfrm>
          </p:grpSpPr>
          <p:pic>
            <p:nvPicPr>
              <p:cNvPr id="6" name="Picture 5">
                <a:extLst>
                  <a:ext uri="{FF2B5EF4-FFF2-40B4-BE49-F238E27FC236}">
                    <a16:creationId xmlns:a16="http://schemas.microsoft.com/office/drawing/2014/main" id="{D53D3A26-21AD-4B4A-B7F0-1DA2C2D167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3109" y="1171575"/>
                <a:ext cx="6954982" cy="3916566"/>
              </a:xfrm>
              <a:prstGeom prst="rect">
                <a:avLst/>
              </a:prstGeom>
            </p:spPr>
          </p:pic>
          <p:sp>
            <p:nvSpPr>
              <p:cNvPr id="7" name="TextBox 17">
                <a:extLst>
                  <a:ext uri="{FF2B5EF4-FFF2-40B4-BE49-F238E27FC236}">
                    <a16:creationId xmlns:a16="http://schemas.microsoft.com/office/drawing/2014/main" id="{7CB2AC73-271F-D343-A1DC-76D447D5CAC4}"/>
                  </a:ext>
                </a:extLst>
              </p:cNvPr>
              <p:cNvSpPr txBox="1"/>
              <p:nvPr/>
            </p:nvSpPr>
            <p:spPr>
              <a:xfrm>
                <a:off x="7639936" y="1367266"/>
                <a:ext cx="14131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FC1368"/>
                    </a:solidFill>
                  </a:rPr>
                  <a:t>Protons</a:t>
                </a:r>
                <a:endParaRPr lang="en-US">
                  <a:solidFill>
                    <a:srgbClr val="FC1368"/>
                  </a:solidFill>
                </a:endParaRPr>
              </a:p>
            </p:txBody>
          </p:sp>
          <p:cxnSp>
            <p:nvCxnSpPr>
              <p:cNvPr id="8" name="Straight Arrow Connector 7">
                <a:extLst>
                  <a:ext uri="{FF2B5EF4-FFF2-40B4-BE49-F238E27FC236}">
                    <a16:creationId xmlns:a16="http://schemas.microsoft.com/office/drawing/2014/main" id="{0201080F-3CA3-5A42-8397-881F13110FB0}"/>
                  </a:ext>
                </a:extLst>
              </p:cNvPr>
              <p:cNvCxnSpPr/>
              <p:nvPr/>
            </p:nvCxnSpPr>
            <p:spPr>
              <a:xfrm>
                <a:off x="8235681" y="1707508"/>
                <a:ext cx="96982" cy="294206"/>
              </a:xfrm>
              <a:prstGeom prst="straightConnector1">
                <a:avLst/>
              </a:prstGeom>
              <a:ln>
                <a:solidFill>
                  <a:srgbClr val="FC1368"/>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B3587A9-4515-0743-99A4-1D50B7E25523}"/>
                  </a:ext>
                </a:extLst>
              </p:cNvPr>
              <p:cNvCxnSpPr>
                <a:cxnSpLocks/>
              </p:cNvCxnSpPr>
              <p:nvPr/>
            </p:nvCxnSpPr>
            <p:spPr>
              <a:xfrm>
                <a:off x="8221752" y="1691590"/>
                <a:ext cx="746445" cy="337834"/>
              </a:xfrm>
              <a:prstGeom prst="straightConnector1">
                <a:avLst/>
              </a:prstGeom>
              <a:ln>
                <a:solidFill>
                  <a:srgbClr val="FC1368"/>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20">
                <a:extLst>
                  <a:ext uri="{FF2B5EF4-FFF2-40B4-BE49-F238E27FC236}">
                    <a16:creationId xmlns:a16="http://schemas.microsoft.com/office/drawing/2014/main" id="{FBD0D0D2-6E20-BE4A-AE4B-3D55911988E7}"/>
                  </a:ext>
                </a:extLst>
              </p:cNvPr>
              <p:cNvSpPr txBox="1"/>
              <p:nvPr/>
            </p:nvSpPr>
            <p:spPr>
              <a:xfrm>
                <a:off x="5548320" y="1938964"/>
                <a:ext cx="14131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B050"/>
                    </a:solidFill>
                  </a:rPr>
                  <a:t>Pion?</a:t>
                </a:r>
                <a:endParaRPr lang="en-US">
                  <a:solidFill>
                    <a:srgbClr val="00B050"/>
                  </a:solidFill>
                </a:endParaRPr>
              </a:p>
            </p:txBody>
          </p:sp>
          <p:sp>
            <p:nvSpPr>
              <p:cNvPr id="11" name="TextBox 21">
                <a:extLst>
                  <a:ext uri="{FF2B5EF4-FFF2-40B4-BE49-F238E27FC236}">
                    <a16:creationId xmlns:a16="http://schemas.microsoft.com/office/drawing/2014/main" id="{BA086B0D-4814-2F47-902A-41CCB0EB1546}"/>
                  </a:ext>
                </a:extLst>
              </p:cNvPr>
              <p:cNvSpPr txBox="1"/>
              <p:nvPr/>
            </p:nvSpPr>
            <p:spPr>
              <a:xfrm>
                <a:off x="6589538" y="1747074"/>
                <a:ext cx="14131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FFFF00"/>
                    </a:solidFill>
                  </a:rPr>
                  <a:t>Delta-ray</a:t>
                </a:r>
                <a:endParaRPr lang="en-US">
                  <a:solidFill>
                    <a:srgbClr val="FFFF00"/>
                  </a:solidFill>
                </a:endParaRPr>
              </a:p>
            </p:txBody>
          </p:sp>
          <p:cxnSp>
            <p:nvCxnSpPr>
              <p:cNvPr id="12" name="Straight Arrow Connector 11">
                <a:extLst>
                  <a:ext uri="{FF2B5EF4-FFF2-40B4-BE49-F238E27FC236}">
                    <a16:creationId xmlns:a16="http://schemas.microsoft.com/office/drawing/2014/main" id="{8E59A068-70FA-D947-B1C0-04F16859ECAC}"/>
                  </a:ext>
                </a:extLst>
              </p:cNvPr>
              <p:cNvCxnSpPr>
                <a:cxnSpLocks/>
              </p:cNvCxnSpPr>
              <p:nvPr/>
            </p:nvCxnSpPr>
            <p:spPr>
              <a:xfrm>
                <a:off x="7180534" y="2064749"/>
                <a:ext cx="16058" cy="184666"/>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23">
                <a:extLst>
                  <a:ext uri="{FF2B5EF4-FFF2-40B4-BE49-F238E27FC236}">
                    <a16:creationId xmlns:a16="http://schemas.microsoft.com/office/drawing/2014/main" id="{AB9EECD9-7779-664D-8C7C-96552D6D14E6}"/>
                  </a:ext>
                </a:extLst>
              </p:cNvPr>
              <p:cNvSpPr txBox="1"/>
              <p:nvPr/>
            </p:nvSpPr>
            <p:spPr>
              <a:xfrm>
                <a:off x="9782340" y="2064749"/>
                <a:ext cx="195306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FFC000"/>
                    </a:solidFill>
                  </a:rPr>
                  <a:t>Two</a:t>
                </a:r>
                <a:r>
                  <a:rPr lang="zh-CN" altLang="en-US">
                    <a:solidFill>
                      <a:srgbClr val="FFC000"/>
                    </a:solidFill>
                  </a:rPr>
                  <a:t> </a:t>
                </a:r>
                <a:r>
                  <a:rPr lang="en-US" altLang="zh-CN">
                    <a:solidFill>
                      <a:srgbClr val="FFC000"/>
                    </a:solidFill>
                  </a:rPr>
                  <a:t>EM</a:t>
                </a:r>
                <a:r>
                  <a:rPr lang="zh-CN" altLang="en-US">
                    <a:solidFill>
                      <a:srgbClr val="FFC000"/>
                    </a:solidFill>
                  </a:rPr>
                  <a:t> </a:t>
                </a:r>
                <a:r>
                  <a:rPr lang="en-US" altLang="zh-CN">
                    <a:solidFill>
                      <a:srgbClr val="FFC000"/>
                    </a:solidFill>
                  </a:rPr>
                  <a:t>showers</a:t>
                </a:r>
                <a:r>
                  <a:rPr lang="zh-CN" altLang="en-US">
                    <a:solidFill>
                      <a:srgbClr val="FFC000"/>
                    </a:solidFill>
                  </a:rPr>
                  <a:t> </a:t>
                </a:r>
                <a:r>
                  <a:rPr lang="en-US" altLang="zh-CN">
                    <a:solidFill>
                      <a:srgbClr val="FFC000"/>
                    </a:solidFill>
                  </a:rPr>
                  <a:t>from</a:t>
                </a:r>
                <a:r>
                  <a:rPr lang="zh-CN" altLang="en-US">
                    <a:solidFill>
                      <a:srgbClr val="FFC000"/>
                    </a:solidFill>
                  </a:rPr>
                  <a:t> </a:t>
                </a:r>
                <a:r>
                  <a:rPr lang="en-US" altLang="zh-CN">
                    <a:solidFill>
                      <a:srgbClr val="FFC000"/>
                    </a:solidFill>
                  </a:rPr>
                  <a:t>pion</a:t>
                </a:r>
                <a:r>
                  <a:rPr lang="zh-CN" altLang="en-US">
                    <a:solidFill>
                      <a:srgbClr val="FFC000"/>
                    </a:solidFill>
                  </a:rPr>
                  <a:t> </a:t>
                </a:r>
                <a:r>
                  <a:rPr lang="en-US" altLang="zh-CN">
                    <a:solidFill>
                      <a:srgbClr val="FFC000"/>
                    </a:solidFill>
                  </a:rPr>
                  <a:t>decay</a:t>
                </a:r>
                <a:r>
                  <a:rPr lang="zh-CN" altLang="en-US">
                    <a:solidFill>
                      <a:srgbClr val="FFC000"/>
                    </a:solidFill>
                  </a:rPr>
                  <a:t> </a:t>
                </a:r>
                <a:r>
                  <a:rPr lang="en-US" altLang="zh-CN">
                    <a:solidFill>
                      <a:srgbClr val="FFC000"/>
                    </a:solidFill>
                  </a:rPr>
                  <a:t>gammas</a:t>
                </a:r>
                <a:endParaRPr lang="en-US">
                  <a:solidFill>
                    <a:srgbClr val="FFC000"/>
                  </a:solidFill>
                </a:endParaRPr>
              </a:p>
            </p:txBody>
          </p:sp>
          <p:cxnSp>
            <p:nvCxnSpPr>
              <p:cNvPr id="14" name="Straight Arrow Connector 13">
                <a:extLst>
                  <a:ext uri="{FF2B5EF4-FFF2-40B4-BE49-F238E27FC236}">
                    <a16:creationId xmlns:a16="http://schemas.microsoft.com/office/drawing/2014/main" id="{77AA8E38-D715-C94F-971A-364320AE99A1}"/>
                  </a:ext>
                </a:extLst>
              </p:cNvPr>
              <p:cNvCxnSpPr>
                <a:cxnSpLocks/>
              </p:cNvCxnSpPr>
              <p:nvPr/>
            </p:nvCxnSpPr>
            <p:spPr>
              <a:xfrm flipH="1">
                <a:off x="8610600" y="2504373"/>
                <a:ext cx="1079571" cy="8882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0D04F42-0FF4-EF49-921B-E6A5482F2364}"/>
                  </a:ext>
                </a:extLst>
              </p:cNvPr>
              <p:cNvCxnSpPr>
                <a:cxnSpLocks/>
              </p:cNvCxnSpPr>
              <p:nvPr/>
            </p:nvCxnSpPr>
            <p:spPr>
              <a:xfrm flipH="1">
                <a:off x="9387368" y="2505127"/>
                <a:ext cx="288947" cy="7351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19" name="TextBox 18">
              <a:extLst>
                <a:ext uri="{FF2B5EF4-FFF2-40B4-BE49-F238E27FC236}">
                  <a16:creationId xmlns:a16="http://schemas.microsoft.com/office/drawing/2014/main" id="{2D9AE0F0-D7B0-4640-88AE-380FE7252D1B}"/>
                </a:ext>
              </a:extLst>
            </p:cNvPr>
            <p:cNvSpPr txBox="1"/>
            <p:nvPr/>
          </p:nvSpPr>
          <p:spPr>
            <a:xfrm>
              <a:off x="7066481" y="2997556"/>
              <a:ext cx="1413163" cy="923330"/>
            </a:xfrm>
            <a:prstGeom prst="rect">
              <a:avLst/>
            </a:prstGeom>
            <a:noFill/>
          </p:spPr>
          <p:txBody>
            <a:bodyPr wrap="square" rtlCol="0">
              <a:spAutoFit/>
            </a:bodyPr>
            <a:lstStyle/>
            <a:p>
              <a:r>
                <a:rPr lang="en-US" altLang="zh-CN">
                  <a:solidFill>
                    <a:schemeClr val="bg1"/>
                  </a:solidFill>
                </a:rPr>
                <a:t>Vertex</a:t>
              </a:r>
              <a:r>
                <a:rPr lang="zh-CN" altLang="en-US">
                  <a:solidFill>
                    <a:schemeClr val="bg1"/>
                  </a:solidFill>
                </a:rPr>
                <a:t> </a:t>
              </a:r>
              <a:r>
                <a:rPr lang="en-US" altLang="zh-CN">
                  <a:solidFill>
                    <a:schemeClr val="bg1"/>
                  </a:solidFill>
                </a:rPr>
                <a:t>of</a:t>
              </a:r>
              <a:r>
                <a:rPr lang="zh-CN" altLang="en-US">
                  <a:solidFill>
                    <a:schemeClr val="bg1"/>
                  </a:solidFill>
                </a:rPr>
                <a:t> </a:t>
              </a:r>
              <a:r>
                <a:rPr lang="en-US" altLang="zh-CN">
                  <a:solidFill>
                    <a:schemeClr val="bg1"/>
                  </a:solidFill>
                </a:rPr>
                <a:t>neutrino</a:t>
              </a:r>
              <a:r>
                <a:rPr lang="zh-CN" altLang="en-US">
                  <a:solidFill>
                    <a:schemeClr val="bg1"/>
                  </a:solidFill>
                </a:rPr>
                <a:t> </a:t>
              </a:r>
              <a:r>
                <a:rPr lang="en-US" altLang="zh-CN">
                  <a:solidFill>
                    <a:schemeClr val="bg1"/>
                  </a:solidFill>
                </a:rPr>
                <a:t>interaction</a:t>
              </a:r>
              <a:endParaRPr lang="en-US">
                <a:solidFill>
                  <a:schemeClr val="bg1"/>
                </a:solidFill>
              </a:endParaRPr>
            </a:p>
          </p:txBody>
        </p:sp>
        <p:cxnSp>
          <p:nvCxnSpPr>
            <p:cNvPr id="20" name="Straight Arrow Connector 19">
              <a:extLst>
                <a:ext uri="{FF2B5EF4-FFF2-40B4-BE49-F238E27FC236}">
                  <a16:creationId xmlns:a16="http://schemas.microsoft.com/office/drawing/2014/main" id="{333B5E10-1BAF-4247-AC03-6D513E3E6890}"/>
                </a:ext>
              </a:extLst>
            </p:cNvPr>
            <p:cNvCxnSpPr/>
            <p:nvPr/>
          </p:nvCxnSpPr>
          <p:spPr>
            <a:xfrm flipV="1">
              <a:off x="8008952" y="2825578"/>
              <a:ext cx="137337" cy="193964"/>
            </a:xfrm>
            <a:prstGeom prst="straightConnector1">
              <a:avLst/>
            </a:prstGeom>
            <a:ln>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BD811342-D717-094C-8E1C-3594EB452361}"/>
                </a:ext>
              </a:extLst>
            </p:cNvPr>
            <p:cNvSpPr txBox="1"/>
            <p:nvPr/>
          </p:nvSpPr>
          <p:spPr>
            <a:xfrm>
              <a:off x="5448477" y="4276826"/>
              <a:ext cx="1253412" cy="369332"/>
            </a:xfrm>
            <a:prstGeom prst="rect">
              <a:avLst/>
            </a:prstGeom>
            <a:noFill/>
          </p:spPr>
          <p:txBody>
            <a:bodyPr wrap="square" rtlCol="0">
              <a:spAutoFit/>
            </a:bodyPr>
            <a:lstStyle/>
            <a:p>
              <a:r>
                <a:rPr lang="en-US">
                  <a:solidFill>
                    <a:schemeClr val="bg1"/>
                  </a:solidFill>
                </a:rPr>
                <a:t>Drift</a:t>
              </a:r>
            </a:p>
          </p:txBody>
        </p:sp>
        <p:sp>
          <p:nvSpPr>
            <p:cNvPr id="22" name="TextBox 21">
              <a:extLst>
                <a:ext uri="{FF2B5EF4-FFF2-40B4-BE49-F238E27FC236}">
                  <a16:creationId xmlns:a16="http://schemas.microsoft.com/office/drawing/2014/main" id="{39EF6E63-6681-EA49-A1E4-2FF692D15979}"/>
                </a:ext>
              </a:extLst>
            </p:cNvPr>
            <p:cNvSpPr txBox="1"/>
            <p:nvPr/>
          </p:nvSpPr>
          <p:spPr>
            <a:xfrm>
              <a:off x="5448477" y="3587696"/>
              <a:ext cx="1253412" cy="369332"/>
            </a:xfrm>
            <a:prstGeom prst="rect">
              <a:avLst/>
            </a:prstGeom>
            <a:noFill/>
          </p:spPr>
          <p:txBody>
            <a:bodyPr wrap="square" rtlCol="0">
              <a:spAutoFit/>
            </a:bodyPr>
            <a:lstStyle/>
            <a:p>
              <a:r>
                <a:rPr lang="en-US">
                  <a:solidFill>
                    <a:schemeClr val="bg1"/>
                  </a:solidFill>
                </a:rPr>
                <a:t>Beam</a:t>
              </a:r>
            </a:p>
          </p:txBody>
        </p:sp>
        <p:cxnSp>
          <p:nvCxnSpPr>
            <p:cNvPr id="23" name="Straight Arrow Connector 22">
              <a:extLst>
                <a:ext uri="{FF2B5EF4-FFF2-40B4-BE49-F238E27FC236}">
                  <a16:creationId xmlns:a16="http://schemas.microsoft.com/office/drawing/2014/main" id="{C50024AD-756F-9F49-9EFF-39813F744D9B}"/>
                </a:ext>
              </a:extLst>
            </p:cNvPr>
            <p:cNvCxnSpPr>
              <a:cxnSpLocks/>
            </p:cNvCxnSpPr>
            <p:nvPr/>
          </p:nvCxnSpPr>
          <p:spPr>
            <a:xfrm>
              <a:off x="5439073" y="3938993"/>
              <a:ext cx="0" cy="58387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DC10E7F-EC0A-C24A-82B7-F75696F4559F}"/>
                </a:ext>
              </a:extLst>
            </p:cNvPr>
            <p:cNvCxnSpPr>
              <a:cxnSpLocks/>
            </p:cNvCxnSpPr>
            <p:nvPr/>
          </p:nvCxnSpPr>
          <p:spPr>
            <a:xfrm>
              <a:off x="5439073" y="3946217"/>
              <a:ext cx="629605"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FF309E6F-5F1B-554D-BAB7-982C025F78C0}"/>
              </a:ext>
            </a:extLst>
          </p:cNvPr>
          <p:cNvSpPr txBox="1"/>
          <p:nvPr/>
        </p:nvSpPr>
        <p:spPr>
          <a:xfrm>
            <a:off x="8775164" y="2046456"/>
            <a:ext cx="3416835" cy="1938992"/>
          </a:xfrm>
          <a:prstGeom prst="rect">
            <a:avLst/>
          </a:prstGeom>
          <a:noFill/>
        </p:spPr>
        <p:txBody>
          <a:bodyPr wrap="square" rtlCol="0">
            <a:spAutoFit/>
          </a:bodyPr>
          <a:lstStyle/>
          <a:p>
            <a:pPr marL="342900" indent="-342900">
              <a:buFont typeface="Arial" panose="020B0604020202020204" pitchFamily="34" charset="0"/>
              <a:buChar char="•"/>
            </a:pPr>
            <a:r>
              <a:rPr lang="en-US" sz="2400" b="1" err="1">
                <a:solidFill>
                  <a:srgbClr val="0000FF"/>
                </a:solidFill>
                <a:latin typeface="Arial" panose="020B0604020202020204" pitchFamily="34" charset="0"/>
                <a:cs typeface="Arial" panose="020B0604020202020204" pitchFamily="34" charset="0"/>
              </a:rPr>
              <a:t>LArTPC</a:t>
            </a:r>
            <a:r>
              <a:rPr lang="en-US" sz="2400" b="1">
                <a:solidFill>
                  <a:srgbClr val="0000FF"/>
                </a:solidFill>
                <a:latin typeface="Arial" panose="020B0604020202020204" pitchFamily="34" charset="0"/>
                <a:cs typeface="Arial" panose="020B0604020202020204" pitchFamily="34" charset="0"/>
              </a:rPr>
              <a:t>: fully active tracking calorimeter</a:t>
            </a:r>
          </a:p>
          <a:p>
            <a:pPr marL="342900" indent="-342900">
              <a:buFont typeface="Arial" panose="020B0604020202020204" pitchFamily="34" charset="0"/>
              <a:buChar char="•"/>
            </a:pPr>
            <a:endParaRPr lang="en-US" sz="2400" b="1">
              <a:solidFill>
                <a:srgbClr val="0000FF"/>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a:solidFill>
                  <a:srgbClr val="0432FF"/>
                </a:solidFill>
                <a:latin typeface="Helvetica" pitchFamily="2" charset="0"/>
              </a:rPr>
              <a:t>DUNE’s first choice</a:t>
            </a:r>
          </a:p>
        </p:txBody>
      </p:sp>
      <p:sp>
        <p:nvSpPr>
          <p:cNvPr id="30" name="Slide Number Placeholder 29">
            <a:extLst>
              <a:ext uri="{FF2B5EF4-FFF2-40B4-BE49-F238E27FC236}">
                <a16:creationId xmlns:a16="http://schemas.microsoft.com/office/drawing/2014/main" id="{8ED8F5AB-D60A-C344-BC74-C2E6A2243B11}"/>
              </a:ext>
            </a:extLst>
          </p:cNvPr>
          <p:cNvSpPr>
            <a:spLocks noGrp="1"/>
          </p:cNvSpPr>
          <p:nvPr>
            <p:ph type="sldNum" sz="quarter" idx="12"/>
          </p:nvPr>
        </p:nvSpPr>
        <p:spPr/>
        <p:txBody>
          <a:bodyPr/>
          <a:lstStyle/>
          <a:p>
            <a:fld id="{51A6D9F9-C05D-5D45-B061-FC47D9981D01}" type="slidenum">
              <a:rPr lang="en-US" smtClean="0"/>
              <a:t>19</a:t>
            </a:fld>
            <a:endParaRPr lang="en-US"/>
          </a:p>
        </p:txBody>
      </p:sp>
      <p:sp>
        <p:nvSpPr>
          <p:cNvPr id="16" name="Date Placeholder 15">
            <a:extLst>
              <a:ext uri="{FF2B5EF4-FFF2-40B4-BE49-F238E27FC236}">
                <a16:creationId xmlns:a16="http://schemas.microsoft.com/office/drawing/2014/main" id="{F28E3098-723D-9F45-94A1-56F21915246D}"/>
              </a:ext>
            </a:extLst>
          </p:cNvPr>
          <p:cNvSpPr>
            <a:spLocks noGrp="1"/>
          </p:cNvSpPr>
          <p:nvPr>
            <p:ph type="dt" sz="half" idx="10"/>
          </p:nvPr>
        </p:nvSpPr>
        <p:spPr/>
        <p:txBody>
          <a:bodyPr/>
          <a:lstStyle/>
          <a:p>
            <a:r>
              <a:rPr lang="en-US"/>
              <a:t>11/19/21</a:t>
            </a:r>
          </a:p>
        </p:txBody>
      </p:sp>
      <p:sp>
        <p:nvSpPr>
          <p:cNvPr id="17" name="TextBox 16">
            <a:extLst>
              <a:ext uri="{FF2B5EF4-FFF2-40B4-BE49-F238E27FC236}">
                <a16:creationId xmlns:a16="http://schemas.microsoft.com/office/drawing/2014/main" id="{F78D57ED-B0AF-1D4F-8F8B-BCD93A0BA218}"/>
              </a:ext>
            </a:extLst>
          </p:cNvPr>
          <p:cNvSpPr txBox="1"/>
          <p:nvPr/>
        </p:nvSpPr>
        <p:spPr>
          <a:xfrm>
            <a:off x="4306402" y="6278306"/>
            <a:ext cx="4468762" cy="369332"/>
          </a:xfrm>
          <a:prstGeom prst="rect">
            <a:avLst/>
          </a:prstGeom>
          <a:noFill/>
        </p:spPr>
        <p:txBody>
          <a:bodyPr wrap="square" rtlCol="0">
            <a:spAutoFit/>
          </a:bodyPr>
          <a:lstStyle/>
          <a:p>
            <a:r>
              <a:rPr lang="en-US"/>
              <a:t>* A candidate of neutral-current interaction </a:t>
            </a:r>
          </a:p>
        </p:txBody>
      </p:sp>
    </p:spTree>
    <p:extLst>
      <p:ext uri="{BB962C8B-B14F-4D97-AF65-F5344CB8AC3E}">
        <p14:creationId xmlns:p14="http://schemas.microsoft.com/office/powerpoint/2010/main" val="276254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3394EA-6A8B-44E8-9E36-41E3A4C2CA54}"/>
              </a:ext>
            </a:extLst>
          </p:cNvPr>
          <p:cNvSpPr>
            <a:spLocks noGrp="1"/>
          </p:cNvSpPr>
          <p:nvPr>
            <p:ph type="title"/>
          </p:nvPr>
        </p:nvSpPr>
        <p:spPr>
          <a:xfrm>
            <a:off x="5693836" y="64075"/>
            <a:ext cx="6239956" cy="1143000"/>
          </a:xfrm>
        </p:spPr>
        <p:txBody>
          <a:bodyPr/>
          <a:lstStyle/>
          <a:p>
            <a:r>
              <a:rPr lang="en-US"/>
              <a:t>Neutrino Oscillation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480" y="363193"/>
            <a:ext cx="5113520" cy="5120583"/>
          </a:xfrm>
        </p:spPr>
      </p:pic>
      <p:sp>
        <p:nvSpPr>
          <p:cNvPr id="4" name="Slide Number Placeholder 3"/>
          <p:cNvSpPr>
            <a:spLocks noGrp="1"/>
          </p:cNvSpPr>
          <p:nvPr>
            <p:ph type="sldNum" sz="quarter" idx="12"/>
          </p:nvPr>
        </p:nvSpPr>
        <p:spPr/>
        <p:txBody>
          <a:bodyPr/>
          <a:lstStyle/>
          <a:p>
            <a:fld id="{E79053EA-8CF0-4C01-AA96-8407815B9C0A}" type="slidenum">
              <a:rPr lang="en-US" smtClean="0"/>
              <a:t>2</a:t>
            </a:fld>
            <a:endParaRPr lang="en-US"/>
          </a:p>
        </p:txBody>
      </p:sp>
      <p:sp>
        <p:nvSpPr>
          <p:cNvPr id="8" name="TextBox 7"/>
          <p:cNvSpPr txBox="1"/>
          <p:nvPr/>
        </p:nvSpPr>
        <p:spPr>
          <a:xfrm>
            <a:off x="533400" y="5767371"/>
            <a:ext cx="11049000" cy="954107"/>
          </a:xfrm>
          <a:prstGeom prst="rect">
            <a:avLst/>
          </a:prstGeom>
          <a:solidFill>
            <a:srgbClr val="E9F369"/>
          </a:solidFill>
          <a:ln w="31750">
            <a:solidFill>
              <a:schemeClr val="tx1"/>
            </a:solidFill>
          </a:ln>
        </p:spPr>
        <p:txBody>
          <a:bodyPr wrap="square" rtlCol="0">
            <a:spAutoFit/>
          </a:bodyPr>
          <a:lstStyle/>
          <a:p>
            <a:pPr algn="ctr"/>
            <a:r>
              <a:rPr lang="en-US" sz="2800"/>
              <a:t>Neutrino oscillation experiments have provided the first evidence for physics beyond the Standard Model of particle physics</a:t>
            </a:r>
          </a:p>
        </p:txBody>
      </p:sp>
      <p:pic>
        <p:nvPicPr>
          <p:cNvPr id="3" name="Picture 2" descr="Diagram&#10;&#10;Description automatically generated">
            <a:extLst>
              <a:ext uri="{FF2B5EF4-FFF2-40B4-BE49-F238E27FC236}">
                <a16:creationId xmlns:a16="http://schemas.microsoft.com/office/drawing/2014/main" id="{B349520D-1DA0-49CE-AD0E-17E8A9A3B2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5880" y="1854062"/>
            <a:ext cx="6071324" cy="3022826"/>
          </a:xfrm>
          <a:prstGeom prst="rect">
            <a:avLst/>
          </a:prstGeom>
        </p:spPr>
      </p:pic>
      <p:sp>
        <p:nvSpPr>
          <p:cNvPr id="9" name="TextBox 8">
            <a:extLst>
              <a:ext uri="{FF2B5EF4-FFF2-40B4-BE49-F238E27FC236}">
                <a16:creationId xmlns:a16="http://schemas.microsoft.com/office/drawing/2014/main" id="{5B2CD7CE-C319-4694-AB71-FA8176390B7D}"/>
              </a:ext>
            </a:extLst>
          </p:cNvPr>
          <p:cNvSpPr txBox="1"/>
          <p:nvPr/>
        </p:nvSpPr>
        <p:spPr>
          <a:xfrm>
            <a:off x="8383066" y="3811065"/>
            <a:ext cx="2717622" cy="369332"/>
          </a:xfrm>
          <a:prstGeom prst="rect">
            <a:avLst/>
          </a:prstGeom>
          <a:noFill/>
        </p:spPr>
        <p:txBody>
          <a:bodyPr wrap="square" rtlCol="0">
            <a:spAutoFit/>
          </a:bodyPr>
          <a:lstStyle/>
          <a:p>
            <a:r>
              <a:rPr lang="en-US">
                <a:hlinkClick r:id="rId5"/>
              </a:rPr>
              <a:t>Nature Comm. 6, 6935</a:t>
            </a:r>
            <a:endParaRPr lang="en-US"/>
          </a:p>
        </p:txBody>
      </p:sp>
      <p:sp>
        <p:nvSpPr>
          <p:cNvPr id="2" name="Date Placeholder 1">
            <a:extLst>
              <a:ext uri="{FF2B5EF4-FFF2-40B4-BE49-F238E27FC236}">
                <a16:creationId xmlns:a16="http://schemas.microsoft.com/office/drawing/2014/main" id="{4180B421-EC85-9248-A450-AC390EF61A6A}"/>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69533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BFF-5A68-43CC-A1AC-5D9B2B40B303}"/>
              </a:ext>
            </a:extLst>
          </p:cNvPr>
          <p:cNvSpPr>
            <a:spLocks noGrp="1"/>
          </p:cNvSpPr>
          <p:nvPr>
            <p:ph type="title"/>
          </p:nvPr>
        </p:nvSpPr>
        <p:spPr>
          <a:xfrm>
            <a:off x="609600" y="136522"/>
            <a:ext cx="5715000" cy="1143000"/>
          </a:xfrm>
        </p:spPr>
        <p:txBody>
          <a:bodyPr/>
          <a:lstStyle/>
          <a:p>
            <a:r>
              <a:rPr lang="en-US"/>
              <a:t>Fermilab</a:t>
            </a:r>
          </a:p>
        </p:txBody>
      </p:sp>
      <p:pic>
        <p:nvPicPr>
          <p:cNvPr id="7" name="Content Placeholder 6">
            <a:extLst>
              <a:ext uri="{FF2B5EF4-FFF2-40B4-BE49-F238E27FC236}">
                <a16:creationId xmlns:a16="http://schemas.microsoft.com/office/drawing/2014/main" id="{2BFC004C-6766-48B1-A78A-AF4A46C9FB18}"/>
              </a:ext>
            </a:extLst>
          </p:cNvPr>
          <p:cNvPicPr>
            <a:picLocks noGrp="1" noChangeAspect="1"/>
          </p:cNvPicPr>
          <p:nvPr>
            <p:ph idx="1"/>
          </p:nvPr>
        </p:nvPicPr>
        <p:blipFill>
          <a:blip r:embed="rId3"/>
          <a:stretch>
            <a:fillRect/>
          </a:stretch>
        </p:blipFill>
        <p:spPr>
          <a:xfrm>
            <a:off x="0" y="1172371"/>
            <a:ext cx="12179494" cy="5183982"/>
          </a:xfrm>
          <a:prstGeom prst="rect">
            <a:avLst/>
          </a:prstGeom>
        </p:spPr>
      </p:pic>
      <p:sp>
        <p:nvSpPr>
          <p:cNvPr id="5" name="Slide Number Placeholder 4">
            <a:extLst>
              <a:ext uri="{FF2B5EF4-FFF2-40B4-BE49-F238E27FC236}">
                <a16:creationId xmlns:a16="http://schemas.microsoft.com/office/drawing/2014/main" id="{81990A62-ACDE-4C07-BC47-C9044BE62632}"/>
              </a:ext>
            </a:extLst>
          </p:cNvPr>
          <p:cNvSpPr>
            <a:spLocks noGrp="1"/>
          </p:cNvSpPr>
          <p:nvPr>
            <p:ph type="sldNum" sz="quarter" idx="12"/>
          </p:nvPr>
        </p:nvSpPr>
        <p:spPr/>
        <p:txBody>
          <a:bodyPr/>
          <a:lstStyle/>
          <a:p>
            <a:fld id="{891527F0-6C0F-4278-A470-6291E9863F3E}" type="slidenum">
              <a:rPr lang="en-US" smtClean="0"/>
              <a:t>20</a:t>
            </a:fld>
            <a:endParaRPr lang="en-US"/>
          </a:p>
        </p:txBody>
      </p:sp>
      <p:pic>
        <p:nvPicPr>
          <p:cNvPr id="6" name="Picture 5" descr="A picture containing outdoor, curb&#10;&#10;Description automatically generated">
            <a:extLst>
              <a:ext uri="{FF2B5EF4-FFF2-40B4-BE49-F238E27FC236}">
                <a16:creationId xmlns:a16="http://schemas.microsoft.com/office/drawing/2014/main" id="{CD61E546-87DC-47A9-9F0E-CC8DAE7D1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1839" y="102591"/>
            <a:ext cx="5051521" cy="3788834"/>
          </a:xfrm>
          <a:prstGeom prst="rect">
            <a:avLst/>
          </a:prstGeom>
          <a:ln w="44450">
            <a:solidFill>
              <a:schemeClr val="tx1"/>
            </a:solidFill>
          </a:ln>
        </p:spPr>
      </p:pic>
      <p:sp>
        <p:nvSpPr>
          <p:cNvPr id="8" name="TextBox 7">
            <a:extLst>
              <a:ext uri="{FF2B5EF4-FFF2-40B4-BE49-F238E27FC236}">
                <a16:creationId xmlns:a16="http://schemas.microsoft.com/office/drawing/2014/main" id="{66BA53AF-C436-4F3D-9717-BFA22720CACE}"/>
              </a:ext>
            </a:extLst>
          </p:cNvPr>
          <p:cNvSpPr txBox="1"/>
          <p:nvPr/>
        </p:nvSpPr>
        <p:spPr>
          <a:xfrm>
            <a:off x="6252633" y="183024"/>
            <a:ext cx="2264834" cy="923330"/>
          </a:xfrm>
          <a:prstGeom prst="rect">
            <a:avLst/>
          </a:prstGeom>
          <a:solidFill>
            <a:schemeClr val="bg1">
              <a:lumMod val="95000"/>
            </a:schemeClr>
          </a:solidFill>
        </p:spPr>
        <p:txBody>
          <a:bodyPr wrap="square" rtlCol="0">
            <a:spAutoFit/>
          </a:bodyPr>
          <a:lstStyle/>
          <a:p>
            <a:r>
              <a:rPr lang="en-US"/>
              <a:t>MicroBooNE detector </a:t>
            </a:r>
            <a:br>
              <a:rPr lang="en-US"/>
            </a:br>
            <a:r>
              <a:rPr lang="en-US"/>
              <a:t>being lowered into </a:t>
            </a:r>
            <a:r>
              <a:rPr lang="en-US" err="1"/>
              <a:t>LArTF</a:t>
            </a:r>
            <a:endParaRPr lang="en-US"/>
          </a:p>
        </p:txBody>
      </p:sp>
      <p:cxnSp>
        <p:nvCxnSpPr>
          <p:cNvPr id="10" name="Straight Arrow Connector 9">
            <a:extLst>
              <a:ext uri="{FF2B5EF4-FFF2-40B4-BE49-F238E27FC236}">
                <a16:creationId xmlns:a16="http://schemas.microsoft.com/office/drawing/2014/main" id="{58A3369D-DA20-4FC1-A96F-A38B0B04E488}"/>
              </a:ext>
            </a:extLst>
          </p:cNvPr>
          <p:cNvCxnSpPr/>
          <p:nvPr/>
        </p:nvCxnSpPr>
        <p:spPr>
          <a:xfrm flipH="1">
            <a:off x="4893155" y="3916308"/>
            <a:ext cx="1315844" cy="122663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1BF41E5E-0DBA-5F40-81B5-10E10BCBC9EB}"/>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0605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BFF-5A68-43CC-A1AC-5D9B2B40B303}"/>
              </a:ext>
            </a:extLst>
          </p:cNvPr>
          <p:cNvSpPr>
            <a:spLocks noGrp="1"/>
          </p:cNvSpPr>
          <p:nvPr>
            <p:ph type="title"/>
          </p:nvPr>
        </p:nvSpPr>
        <p:spPr>
          <a:xfrm>
            <a:off x="16803" y="-88666"/>
            <a:ext cx="6007100" cy="1143000"/>
          </a:xfrm>
        </p:spPr>
        <p:txBody>
          <a:bodyPr>
            <a:normAutofit fontScale="90000"/>
          </a:bodyPr>
          <a:lstStyle/>
          <a:p>
            <a:r>
              <a:rPr lang="en-US"/>
              <a:t>Booster Neutrino Beamline</a:t>
            </a:r>
          </a:p>
        </p:txBody>
      </p:sp>
      <p:pic>
        <p:nvPicPr>
          <p:cNvPr id="10" name="Content Placeholder 9">
            <a:extLst>
              <a:ext uri="{FF2B5EF4-FFF2-40B4-BE49-F238E27FC236}">
                <a16:creationId xmlns:a16="http://schemas.microsoft.com/office/drawing/2014/main" id="{5BD9BD33-9804-4BF4-A592-CFD2B422483F}"/>
              </a:ext>
            </a:extLst>
          </p:cNvPr>
          <p:cNvPicPr>
            <a:picLocks noGrp="1" noChangeAspect="1"/>
          </p:cNvPicPr>
          <p:nvPr>
            <p:ph idx="1"/>
          </p:nvPr>
        </p:nvPicPr>
        <p:blipFill>
          <a:blip r:embed="rId3"/>
          <a:stretch>
            <a:fillRect/>
          </a:stretch>
        </p:blipFill>
        <p:spPr>
          <a:xfrm>
            <a:off x="0" y="1131355"/>
            <a:ext cx="12192000" cy="5183661"/>
          </a:xfrm>
          <a:prstGeom prst="rect">
            <a:avLst/>
          </a:prstGeom>
        </p:spPr>
      </p:pic>
      <p:sp>
        <p:nvSpPr>
          <p:cNvPr id="5" name="Slide Number Placeholder 4">
            <a:extLst>
              <a:ext uri="{FF2B5EF4-FFF2-40B4-BE49-F238E27FC236}">
                <a16:creationId xmlns:a16="http://schemas.microsoft.com/office/drawing/2014/main" id="{81990A62-ACDE-4C07-BC47-C9044BE62632}"/>
              </a:ext>
            </a:extLst>
          </p:cNvPr>
          <p:cNvSpPr>
            <a:spLocks noGrp="1"/>
          </p:cNvSpPr>
          <p:nvPr>
            <p:ph type="sldNum" sz="quarter" idx="12"/>
          </p:nvPr>
        </p:nvSpPr>
        <p:spPr/>
        <p:txBody>
          <a:bodyPr/>
          <a:lstStyle/>
          <a:p>
            <a:fld id="{891527F0-6C0F-4278-A470-6291E9863F3E}" type="slidenum">
              <a:rPr lang="en-US" smtClean="0"/>
              <a:t>21</a:t>
            </a:fld>
            <a:endParaRPr lang="en-US"/>
          </a:p>
        </p:txBody>
      </p:sp>
      <p:pic>
        <p:nvPicPr>
          <p:cNvPr id="12" name="Picture 11">
            <a:extLst>
              <a:ext uri="{FF2B5EF4-FFF2-40B4-BE49-F238E27FC236}">
                <a16:creationId xmlns:a16="http://schemas.microsoft.com/office/drawing/2014/main" id="{F60EC15A-DDBF-42D3-8660-FB9C954584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57824" y="460367"/>
            <a:ext cx="5124576" cy="3211503"/>
          </a:xfrm>
          <a:prstGeom prst="rect">
            <a:avLst/>
          </a:prstGeom>
          <a:ln w="44450">
            <a:solidFill>
              <a:schemeClr val="tx1"/>
            </a:solidFill>
          </a:ln>
        </p:spPr>
      </p:pic>
      <p:cxnSp>
        <p:nvCxnSpPr>
          <p:cNvPr id="13" name="Straight Arrow Connector 12">
            <a:extLst>
              <a:ext uri="{FF2B5EF4-FFF2-40B4-BE49-F238E27FC236}">
                <a16:creationId xmlns:a16="http://schemas.microsoft.com/office/drawing/2014/main" id="{5D092837-04D2-4781-9001-2CE15D3DDD16}"/>
              </a:ext>
            </a:extLst>
          </p:cNvPr>
          <p:cNvCxnSpPr>
            <a:cxnSpLocks/>
          </p:cNvCxnSpPr>
          <p:nvPr/>
        </p:nvCxnSpPr>
        <p:spPr>
          <a:xfrm flipH="1">
            <a:off x="4893156" y="3688823"/>
            <a:ext cx="1564668" cy="145411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BCA5A0-0C4A-4AF2-BA10-46361914A6B5}"/>
              </a:ext>
            </a:extLst>
          </p:cNvPr>
          <p:cNvSpPr txBox="1"/>
          <p:nvPr/>
        </p:nvSpPr>
        <p:spPr>
          <a:xfrm>
            <a:off x="792480" y="1245326"/>
            <a:ext cx="4781006" cy="1815882"/>
          </a:xfrm>
          <a:prstGeom prst="rect">
            <a:avLst/>
          </a:prstGeom>
          <a:solidFill>
            <a:schemeClr val="tx1">
              <a:lumMod val="75000"/>
              <a:lumOff val="25000"/>
              <a:alpha val="28000"/>
            </a:schemeClr>
          </a:solidFill>
        </p:spPr>
        <p:txBody>
          <a:bodyPr wrap="square" rtlCol="0">
            <a:spAutoFit/>
          </a:bodyPr>
          <a:lstStyle/>
          <a:p>
            <a:pPr algn="ctr"/>
            <a:r>
              <a:rPr lang="en-US" sz="2800" b="1">
                <a:solidFill>
                  <a:schemeClr val="bg1"/>
                </a:solidFill>
              </a:rPr>
              <a:t>BNB @ MicroBooNE</a:t>
            </a:r>
          </a:p>
          <a:p>
            <a:pPr algn="ctr"/>
            <a:r>
              <a:rPr lang="en-US" sz="2800" b="1">
                <a:solidFill>
                  <a:schemeClr val="bg1"/>
                </a:solidFill>
              </a:rPr>
              <a:t>Mean Neutrino Energy 0.8 GeV</a:t>
            </a:r>
          </a:p>
          <a:p>
            <a:pPr algn="ctr"/>
            <a:r>
              <a:rPr lang="en-US" sz="2800" b="1">
                <a:solidFill>
                  <a:schemeClr val="bg1"/>
                </a:solidFill>
              </a:rPr>
              <a:t>Over 99% </a:t>
            </a:r>
            <a:r>
              <a:rPr lang="el-GR" sz="2800" b="1">
                <a:solidFill>
                  <a:schemeClr val="bg1"/>
                </a:solidFill>
              </a:rPr>
              <a:t>ν</a:t>
            </a:r>
            <a:r>
              <a:rPr lang="el-GR" sz="2800" b="1" baseline="-25000">
                <a:solidFill>
                  <a:schemeClr val="bg1"/>
                </a:solidFill>
              </a:rPr>
              <a:t>µ</a:t>
            </a:r>
            <a:r>
              <a:rPr lang="en-US" sz="2800" b="1">
                <a:solidFill>
                  <a:schemeClr val="bg1"/>
                </a:solidFill>
              </a:rPr>
              <a:t>/</a:t>
            </a:r>
            <a:r>
              <a:rPr lang="el-GR" sz="2800" b="1">
                <a:solidFill>
                  <a:schemeClr val="bg1"/>
                </a:solidFill>
              </a:rPr>
              <a:t>ν</a:t>
            </a:r>
            <a:r>
              <a:rPr lang="el-GR" sz="2800" b="1" baseline="-25000">
                <a:solidFill>
                  <a:schemeClr val="bg1"/>
                </a:solidFill>
              </a:rPr>
              <a:t>µ</a:t>
            </a:r>
            <a:endParaRPr lang="en-US" sz="2800" b="1" baseline="-25000">
              <a:solidFill>
                <a:schemeClr val="bg1"/>
              </a:solidFill>
            </a:endParaRPr>
          </a:p>
          <a:p>
            <a:pPr algn="ctr"/>
            <a:r>
              <a:rPr lang="en-US" sz="2800" b="1">
                <a:solidFill>
                  <a:schemeClr val="bg1"/>
                </a:solidFill>
              </a:rPr>
              <a:t>~0.5% intrinsic </a:t>
            </a:r>
            <a:r>
              <a:rPr lang="el-GR" sz="2800" b="1">
                <a:solidFill>
                  <a:schemeClr val="bg1"/>
                </a:solidFill>
              </a:rPr>
              <a:t>ν</a:t>
            </a:r>
            <a:r>
              <a:rPr lang="en-US" sz="2800" b="1" baseline="-25000">
                <a:solidFill>
                  <a:schemeClr val="bg1"/>
                </a:solidFill>
              </a:rPr>
              <a:t>e</a:t>
            </a:r>
          </a:p>
        </p:txBody>
      </p:sp>
      <p:sp>
        <p:nvSpPr>
          <p:cNvPr id="18" name="TextBox 17">
            <a:extLst>
              <a:ext uri="{FF2B5EF4-FFF2-40B4-BE49-F238E27FC236}">
                <a16:creationId xmlns:a16="http://schemas.microsoft.com/office/drawing/2014/main" id="{FC78DEC3-3742-4568-BBB5-71BD1601551D}"/>
              </a:ext>
            </a:extLst>
          </p:cNvPr>
          <p:cNvSpPr txBox="1"/>
          <p:nvPr/>
        </p:nvSpPr>
        <p:spPr>
          <a:xfrm>
            <a:off x="3921758" y="1949367"/>
            <a:ext cx="400594" cy="523220"/>
          </a:xfrm>
          <a:prstGeom prst="rect">
            <a:avLst/>
          </a:prstGeom>
          <a:noFill/>
        </p:spPr>
        <p:txBody>
          <a:bodyPr wrap="square" rtlCol="0">
            <a:spAutoFit/>
          </a:bodyPr>
          <a:lstStyle/>
          <a:p>
            <a:r>
              <a:rPr lang="en-US" sz="2800">
                <a:solidFill>
                  <a:schemeClr val="bg1"/>
                </a:solidFill>
              </a:rPr>
              <a:t>-</a:t>
            </a:r>
          </a:p>
        </p:txBody>
      </p:sp>
      <p:sp>
        <p:nvSpPr>
          <p:cNvPr id="19" name="TextBox 18">
            <a:extLst>
              <a:ext uri="{FF2B5EF4-FFF2-40B4-BE49-F238E27FC236}">
                <a16:creationId xmlns:a16="http://schemas.microsoft.com/office/drawing/2014/main" id="{91DBC2F4-8404-41AC-BF62-7F59231C1808}"/>
              </a:ext>
            </a:extLst>
          </p:cNvPr>
          <p:cNvSpPr txBox="1"/>
          <p:nvPr/>
        </p:nvSpPr>
        <p:spPr>
          <a:xfrm>
            <a:off x="4272719" y="5541979"/>
            <a:ext cx="2601533" cy="461665"/>
          </a:xfrm>
          <a:prstGeom prst="rect">
            <a:avLst/>
          </a:prstGeom>
          <a:noFill/>
        </p:spPr>
        <p:txBody>
          <a:bodyPr wrap="square" rtlCol="0">
            <a:spAutoFit/>
          </a:bodyPr>
          <a:lstStyle/>
          <a:p>
            <a:r>
              <a:rPr lang="en-US" sz="2400" b="1">
                <a:solidFill>
                  <a:schemeClr val="bg1"/>
                </a:solidFill>
              </a:rPr>
              <a:t>468.5 m</a:t>
            </a:r>
          </a:p>
        </p:txBody>
      </p:sp>
      <p:sp>
        <p:nvSpPr>
          <p:cNvPr id="3" name="Date Placeholder 2">
            <a:extLst>
              <a:ext uri="{FF2B5EF4-FFF2-40B4-BE49-F238E27FC236}">
                <a16:creationId xmlns:a16="http://schemas.microsoft.com/office/drawing/2014/main" id="{FB5B15DE-D9F7-184D-9F9C-DC8183E02E33}"/>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80498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BFF-5A68-43CC-A1AC-5D9B2B40B303}"/>
              </a:ext>
            </a:extLst>
          </p:cNvPr>
          <p:cNvSpPr>
            <a:spLocks noGrp="1"/>
          </p:cNvSpPr>
          <p:nvPr>
            <p:ph type="title"/>
          </p:nvPr>
        </p:nvSpPr>
        <p:spPr>
          <a:xfrm>
            <a:off x="16803" y="-88666"/>
            <a:ext cx="5963360" cy="1143000"/>
          </a:xfrm>
        </p:spPr>
        <p:txBody>
          <a:bodyPr>
            <a:normAutofit fontScale="90000"/>
          </a:bodyPr>
          <a:lstStyle/>
          <a:p>
            <a:r>
              <a:rPr lang="en-US"/>
              <a:t>Booster Neutrino Beamline</a:t>
            </a:r>
          </a:p>
        </p:txBody>
      </p:sp>
      <p:pic>
        <p:nvPicPr>
          <p:cNvPr id="10" name="Content Placeholder 9">
            <a:extLst>
              <a:ext uri="{FF2B5EF4-FFF2-40B4-BE49-F238E27FC236}">
                <a16:creationId xmlns:a16="http://schemas.microsoft.com/office/drawing/2014/main" id="{5BD9BD33-9804-4BF4-A592-CFD2B422483F}"/>
              </a:ext>
            </a:extLst>
          </p:cNvPr>
          <p:cNvPicPr>
            <a:picLocks noGrp="1" noChangeAspect="1"/>
          </p:cNvPicPr>
          <p:nvPr>
            <p:ph idx="1"/>
          </p:nvPr>
        </p:nvPicPr>
        <p:blipFill>
          <a:blip r:embed="rId3"/>
          <a:stretch>
            <a:fillRect/>
          </a:stretch>
        </p:blipFill>
        <p:spPr>
          <a:xfrm>
            <a:off x="0" y="1131355"/>
            <a:ext cx="12192000" cy="5183661"/>
          </a:xfrm>
          <a:prstGeom prst="rect">
            <a:avLst/>
          </a:prstGeom>
        </p:spPr>
      </p:pic>
      <p:sp>
        <p:nvSpPr>
          <p:cNvPr id="5" name="Slide Number Placeholder 4">
            <a:extLst>
              <a:ext uri="{FF2B5EF4-FFF2-40B4-BE49-F238E27FC236}">
                <a16:creationId xmlns:a16="http://schemas.microsoft.com/office/drawing/2014/main" id="{81990A62-ACDE-4C07-BC47-C9044BE62632}"/>
              </a:ext>
            </a:extLst>
          </p:cNvPr>
          <p:cNvSpPr>
            <a:spLocks noGrp="1"/>
          </p:cNvSpPr>
          <p:nvPr>
            <p:ph type="sldNum" sz="quarter" idx="12"/>
          </p:nvPr>
        </p:nvSpPr>
        <p:spPr/>
        <p:txBody>
          <a:bodyPr/>
          <a:lstStyle/>
          <a:p>
            <a:fld id="{891527F0-6C0F-4278-A470-6291E9863F3E}" type="slidenum">
              <a:rPr lang="en-US" smtClean="0"/>
              <a:t>22</a:t>
            </a:fld>
            <a:endParaRPr lang="en-US"/>
          </a:p>
        </p:txBody>
      </p:sp>
      <p:sp>
        <p:nvSpPr>
          <p:cNvPr id="18" name="TextBox 17">
            <a:extLst>
              <a:ext uri="{FF2B5EF4-FFF2-40B4-BE49-F238E27FC236}">
                <a16:creationId xmlns:a16="http://schemas.microsoft.com/office/drawing/2014/main" id="{FC78DEC3-3742-4568-BBB5-71BD1601551D}"/>
              </a:ext>
            </a:extLst>
          </p:cNvPr>
          <p:cNvSpPr txBox="1"/>
          <p:nvPr/>
        </p:nvSpPr>
        <p:spPr>
          <a:xfrm>
            <a:off x="3921758" y="1949367"/>
            <a:ext cx="400594" cy="523220"/>
          </a:xfrm>
          <a:prstGeom prst="rect">
            <a:avLst/>
          </a:prstGeom>
          <a:noFill/>
        </p:spPr>
        <p:txBody>
          <a:bodyPr wrap="square" rtlCol="0">
            <a:spAutoFit/>
          </a:bodyPr>
          <a:lstStyle/>
          <a:p>
            <a:r>
              <a:rPr lang="en-US" sz="2800">
                <a:solidFill>
                  <a:schemeClr val="bg1"/>
                </a:solidFill>
              </a:rPr>
              <a:t>-</a:t>
            </a:r>
          </a:p>
        </p:txBody>
      </p:sp>
      <p:pic>
        <p:nvPicPr>
          <p:cNvPr id="11" name="Picture 10">
            <a:extLst>
              <a:ext uri="{FF2B5EF4-FFF2-40B4-BE49-F238E27FC236}">
                <a16:creationId xmlns:a16="http://schemas.microsoft.com/office/drawing/2014/main" id="{155F3B5C-DC69-45E8-948C-0E07AEEBF2CD}"/>
              </a:ext>
            </a:extLst>
          </p:cNvPr>
          <p:cNvPicPr>
            <a:picLocks noChangeAspect="1"/>
          </p:cNvPicPr>
          <p:nvPr/>
        </p:nvPicPr>
        <p:blipFill>
          <a:blip r:embed="rId4"/>
          <a:stretch>
            <a:fillRect/>
          </a:stretch>
        </p:blipFill>
        <p:spPr>
          <a:xfrm>
            <a:off x="863945" y="1412679"/>
            <a:ext cx="3373517" cy="2352385"/>
          </a:xfrm>
          <a:prstGeom prst="rect">
            <a:avLst/>
          </a:prstGeom>
          <a:ln w="44450">
            <a:solidFill>
              <a:schemeClr val="tx1"/>
            </a:solidFill>
          </a:ln>
        </p:spPr>
      </p:pic>
      <p:sp>
        <p:nvSpPr>
          <p:cNvPr id="14" name="TextBox 13">
            <a:extLst>
              <a:ext uri="{FF2B5EF4-FFF2-40B4-BE49-F238E27FC236}">
                <a16:creationId xmlns:a16="http://schemas.microsoft.com/office/drawing/2014/main" id="{7C268A00-88C9-48B2-9C8F-6EFD6C55DEC9}"/>
              </a:ext>
            </a:extLst>
          </p:cNvPr>
          <p:cNvSpPr txBox="1"/>
          <p:nvPr/>
        </p:nvSpPr>
        <p:spPr>
          <a:xfrm>
            <a:off x="2258427" y="2588871"/>
            <a:ext cx="1694986" cy="369332"/>
          </a:xfrm>
          <a:prstGeom prst="rect">
            <a:avLst/>
          </a:prstGeom>
          <a:noFill/>
        </p:spPr>
        <p:txBody>
          <a:bodyPr wrap="square" rtlCol="0">
            <a:spAutoFit/>
          </a:bodyPr>
          <a:lstStyle/>
          <a:p>
            <a:r>
              <a:rPr lang="en-US"/>
              <a:t>MiniBooNE LEE</a:t>
            </a:r>
          </a:p>
        </p:txBody>
      </p:sp>
      <p:cxnSp>
        <p:nvCxnSpPr>
          <p:cNvPr id="15" name="Straight Arrow Connector 14">
            <a:extLst>
              <a:ext uri="{FF2B5EF4-FFF2-40B4-BE49-F238E27FC236}">
                <a16:creationId xmlns:a16="http://schemas.microsoft.com/office/drawing/2014/main" id="{36BAAC4D-C180-4DAB-BA0D-FFC3F53F7145}"/>
              </a:ext>
            </a:extLst>
          </p:cNvPr>
          <p:cNvCxnSpPr>
            <a:cxnSpLocks/>
            <a:stCxn id="11" idx="2"/>
          </p:cNvCxnSpPr>
          <p:nvPr/>
        </p:nvCxnSpPr>
        <p:spPr>
          <a:xfrm>
            <a:off x="2550704" y="3765064"/>
            <a:ext cx="916396" cy="148983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93EE96C-0EAF-4418-AEAA-274EB78F3FB0}"/>
              </a:ext>
            </a:extLst>
          </p:cNvPr>
          <p:cNvSpPr txBox="1"/>
          <p:nvPr/>
        </p:nvSpPr>
        <p:spPr>
          <a:xfrm>
            <a:off x="3611603" y="5445321"/>
            <a:ext cx="2601533" cy="461665"/>
          </a:xfrm>
          <a:prstGeom prst="rect">
            <a:avLst/>
          </a:prstGeom>
          <a:noFill/>
        </p:spPr>
        <p:txBody>
          <a:bodyPr wrap="square" rtlCol="0">
            <a:spAutoFit/>
          </a:bodyPr>
          <a:lstStyle/>
          <a:p>
            <a:r>
              <a:rPr lang="en-US" sz="2400" b="1">
                <a:solidFill>
                  <a:schemeClr val="bg1"/>
                </a:solidFill>
              </a:rPr>
              <a:t>~70 m</a:t>
            </a:r>
          </a:p>
        </p:txBody>
      </p:sp>
      <p:pic>
        <p:nvPicPr>
          <p:cNvPr id="19" name="Picture 18" descr="A picture containing outdoor, curb&#10;&#10;Description automatically generated">
            <a:extLst>
              <a:ext uri="{FF2B5EF4-FFF2-40B4-BE49-F238E27FC236}">
                <a16:creationId xmlns:a16="http://schemas.microsoft.com/office/drawing/2014/main" id="{033F6C0C-15BA-43D4-A1B9-66785950D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1839" y="102591"/>
            <a:ext cx="5051521" cy="3788834"/>
          </a:xfrm>
          <a:prstGeom prst="rect">
            <a:avLst/>
          </a:prstGeom>
          <a:ln w="44450">
            <a:solidFill>
              <a:schemeClr val="tx1"/>
            </a:solidFill>
          </a:ln>
        </p:spPr>
      </p:pic>
      <p:sp>
        <p:nvSpPr>
          <p:cNvPr id="20" name="TextBox 19">
            <a:extLst>
              <a:ext uri="{FF2B5EF4-FFF2-40B4-BE49-F238E27FC236}">
                <a16:creationId xmlns:a16="http://schemas.microsoft.com/office/drawing/2014/main" id="{FCA1564F-0200-47F0-91AB-FC3C157D4FA7}"/>
              </a:ext>
            </a:extLst>
          </p:cNvPr>
          <p:cNvSpPr txBox="1"/>
          <p:nvPr/>
        </p:nvSpPr>
        <p:spPr>
          <a:xfrm>
            <a:off x="6252633" y="183024"/>
            <a:ext cx="2264834" cy="923330"/>
          </a:xfrm>
          <a:prstGeom prst="rect">
            <a:avLst/>
          </a:prstGeom>
          <a:solidFill>
            <a:schemeClr val="bg1">
              <a:lumMod val="95000"/>
            </a:schemeClr>
          </a:solidFill>
        </p:spPr>
        <p:txBody>
          <a:bodyPr wrap="square" rtlCol="0">
            <a:spAutoFit/>
          </a:bodyPr>
          <a:lstStyle/>
          <a:p>
            <a:r>
              <a:rPr lang="en-US"/>
              <a:t>MicroBooNE detector </a:t>
            </a:r>
            <a:br>
              <a:rPr lang="en-US"/>
            </a:br>
            <a:r>
              <a:rPr lang="en-US"/>
              <a:t>being lowered into </a:t>
            </a:r>
            <a:r>
              <a:rPr lang="en-US" err="1"/>
              <a:t>LArTF</a:t>
            </a:r>
            <a:endParaRPr lang="en-US"/>
          </a:p>
        </p:txBody>
      </p:sp>
      <p:cxnSp>
        <p:nvCxnSpPr>
          <p:cNvPr id="21" name="Straight Arrow Connector 20">
            <a:extLst>
              <a:ext uri="{FF2B5EF4-FFF2-40B4-BE49-F238E27FC236}">
                <a16:creationId xmlns:a16="http://schemas.microsoft.com/office/drawing/2014/main" id="{0CF5BD7B-B17D-4214-9A1B-BAA2D156A733}"/>
              </a:ext>
            </a:extLst>
          </p:cNvPr>
          <p:cNvCxnSpPr/>
          <p:nvPr/>
        </p:nvCxnSpPr>
        <p:spPr>
          <a:xfrm flipH="1">
            <a:off x="4893155" y="3916308"/>
            <a:ext cx="1315844" cy="122663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4D32A5A-1D5A-364A-9764-7ECB81EE4ACF}"/>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486050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FA26-9F6F-45C2-B832-461B7CD264FB}"/>
              </a:ext>
            </a:extLst>
          </p:cNvPr>
          <p:cNvSpPr>
            <a:spLocks noGrp="1"/>
          </p:cNvSpPr>
          <p:nvPr>
            <p:ph type="title"/>
          </p:nvPr>
        </p:nvSpPr>
        <p:spPr/>
        <p:txBody>
          <a:bodyPr>
            <a:normAutofit/>
          </a:bodyPr>
          <a:lstStyle/>
          <a:p>
            <a:r>
              <a:rPr lang="en-US" sz="4000"/>
              <a:t>Address </a:t>
            </a:r>
            <a:r>
              <a:rPr lang="en-US" sz="4000" err="1"/>
              <a:t>MiniBooNE</a:t>
            </a:r>
            <a:r>
              <a:rPr lang="en-US" sz="4000"/>
              <a:t> LEE</a:t>
            </a:r>
          </a:p>
        </p:txBody>
      </p:sp>
      <p:sp>
        <p:nvSpPr>
          <p:cNvPr id="4" name="Slide Number Placeholder 3">
            <a:extLst>
              <a:ext uri="{FF2B5EF4-FFF2-40B4-BE49-F238E27FC236}">
                <a16:creationId xmlns:a16="http://schemas.microsoft.com/office/drawing/2014/main" id="{DE8DCBD6-7745-4DCC-9E65-CA0FA5175AB7}"/>
              </a:ext>
            </a:extLst>
          </p:cNvPr>
          <p:cNvSpPr>
            <a:spLocks noGrp="1"/>
          </p:cNvSpPr>
          <p:nvPr>
            <p:ph type="sldNum" sz="quarter" idx="12"/>
          </p:nvPr>
        </p:nvSpPr>
        <p:spPr/>
        <p:txBody>
          <a:bodyPr/>
          <a:lstStyle/>
          <a:p>
            <a:fld id="{67785FF4-64B7-A940-AF5E-4E462CC25242}" type="slidenum">
              <a:rPr lang="en-US" smtClean="0"/>
              <a:pPr/>
              <a:t>23</a:t>
            </a:fld>
            <a:endParaRPr lang="en-US"/>
          </a:p>
        </p:txBody>
      </p:sp>
      <p:pic>
        <p:nvPicPr>
          <p:cNvPr id="7" name="Picture 6">
            <a:extLst>
              <a:ext uri="{FF2B5EF4-FFF2-40B4-BE49-F238E27FC236}">
                <a16:creationId xmlns:a16="http://schemas.microsoft.com/office/drawing/2014/main" id="{171EB233-E045-EA41-BAAB-BD1263F2B313}"/>
              </a:ext>
            </a:extLst>
          </p:cNvPr>
          <p:cNvPicPr>
            <a:picLocks noChangeAspect="1"/>
          </p:cNvPicPr>
          <p:nvPr/>
        </p:nvPicPr>
        <p:blipFill>
          <a:blip r:embed="rId3"/>
          <a:stretch>
            <a:fillRect/>
          </a:stretch>
        </p:blipFill>
        <p:spPr>
          <a:xfrm>
            <a:off x="269351" y="1274984"/>
            <a:ext cx="4140279" cy="3058535"/>
          </a:xfrm>
          <a:prstGeom prst="rect">
            <a:avLst/>
          </a:prstGeom>
        </p:spPr>
      </p:pic>
      <p:sp>
        <p:nvSpPr>
          <p:cNvPr id="8" name="TextBox 7">
            <a:extLst>
              <a:ext uri="{FF2B5EF4-FFF2-40B4-BE49-F238E27FC236}">
                <a16:creationId xmlns:a16="http://schemas.microsoft.com/office/drawing/2014/main" id="{CBEC868A-05FB-C74F-9549-BDEEFBABA9E3}"/>
              </a:ext>
            </a:extLst>
          </p:cNvPr>
          <p:cNvSpPr txBox="1"/>
          <p:nvPr/>
        </p:nvSpPr>
        <p:spPr>
          <a:xfrm>
            <a:off x="1898487" y="2984448"/>
            <a:ext cx="2241714" cy="307777"/>
          </a:xfrm>
          <a:prstGeom prst="rect">
            <a:avLst/>
          </a:prstGeom>
          <a:noFill/>
        </p:spPr>
        <p:txBody>
          <a:bodyPr wrap="square" rtlCol="0">
            <a:spAutoFit/>
          </a:bodyPr>
          <a:lstStyle/>
          <a:p>
            <a:r>
              <a:rPr lang="en-US" sz="1400">
                <a:latin typeface="Helvetica Light" panose="020B0403020202020204" pitchFamily="34" charset="0"/>
                <a:cs typeface="Arial" panose="020B0604020202020204" pitchFamily="34" charset="0"/>
              </a:rPr>
              <a:t>Phys. Rev. D 103, 052002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88694E3-6AF5-DB44-A494-B5593B327BE3}"/>
                  </a:ext>
                </a:extLst>
              </p:cNvPr>
              <p:cNvSpPr txBox="1"/>
              <p:nvPr/>
            </p:nvSpPr>
            <p:spPr>
              <a:xfrm>
                <a:off x="816173" y="1521077"/>
                <a:ext cx="2816026" cy="461665"/>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BNB </a:t>
                </a:r>
                <a14:m>
                  <m:oMath xmlns:m="http://schemas.openxmlformats.org/officeDocument/2006/math">
                    <m:r>
                      <a:rPr lang="en-US" sz="1200" b="0" i="1" smtClean="0">
                        <a:latin typeface="Cambria Math" panose="02040503050406030204" pitchFamily="18" charset="0"/>
                        <a:cs typeface="Arial" panose="020B0604020202020204" pitchFamily="34" charset="0"/>
                      </a:rPr>
                      <m:t>18.75×</m:t>
                    </m:r>
                    <m:sSup>
                      <m:sSupPr>
                        <m:ctrlPr>
                          <a:rPr lang="en-US" sz="1200" b="0" i="1" smtClean="0">
                            <a:latin typeface="Cambria Math" panose="02040503050406030204" pitchFamily="18" charset="0"/>
                            <a:cs typeface="Arial" panose="020B0604020202020204" pitchFamily="34" charset="0"/>
                          </a:rPr>
                        </m:ctrlPr>
                      </m:sSupPr>
                      <m:e>
                        <m:r>
                          <a:rPr lang="en-US" sz="1200" b="0" i="1" smtClean="0">
                            <a:latin typeface="Cambria Math" panose="02040503050406030204" pitchFamily="18" charset="0"/>
                            <a:cs typeface="Arial" panose="020B0604020202020204" pitchFamily="34" charset="0"/>
                          </a:rPr>
                          <m:t>10</m:t>
                        </m:r>
                      </m:e>
                      <m:sup>
                        <m:r>
                          <a:rPr lang="en-US" sz="1200" b="0" i="1" smtClean="0">
                            <a:latin typeface="Cambria Math" panose="02040503050406030204" pitchFamily="18" charset="0"/>
                            <a:cs typeface="Arial" panose="020B0604020202020204" pitchFamily="34" charset="0"/>
                          </a:rPr>
                          <m:t>20</m:t>
                        </m:r>
                      </m:sup>
                    </m:sSup>
                  </m:oMath>
                </a14:m>
                <a:r>
                  <a:rPr lang="en-US" sz="1200">
                    <a:latin typeface="Arial" panose="020B0604020202020204" pitchFamily="34" charset="0"/>
                    <a:cs typeface="Arial" panose="020B0604020202020204" pitchFamily="34" charset="0"/>
                  </a:rPr>
                  <a:t> POT</a:t>
                </a:r>
              </a:p>
              <a:p>
                <a:r>
                  <a:rPr lang="en-US" sz="1200">
                    <a:latin typeface="Arial" panose="020B0604020202020204" pitchFamily="34" charset="0"/>
                    <a:cs typeface="Arial" panose="020B0604020202020204" pitchFamily="34" charset="0"/>
                  </a:rPr>
                  <a:t>(2002-2019)</a:t>
                </a:r>
              </a:p>
            </p:txBody>
          </p:sp>
        </mc:Choice>
        <mc:Fallback xmlns="">
          <p:sp>
            <p:nvSpPr>
              <p:cNvPr id="9" name="TextBox 8">
                <a:extLst>
                  <a:ext uri="{FF2B5EF4-FFF2-40B4-BE49-F238E27FC236}">
                    <a16:creationId xmlns:a16="http://schemas.microsoft.com/office/drawing/2014/main" id="{488694E3-6AF5-DB44-A494-B5593B327BE3}"/>
                  </a:ext>
                </a:extLst>
              </p:cNvPr>
              <p:cNvSpPr txBox="1">
                <a:spLocks noRot="1" noChangeAspect="1" noMove="1" noResize="1" noEditPoints="1" noAdjustHandles="1" noChangeArrowheads="1" noChangeShapeType="1" noTextEdit="1"/>
              </p:cNvSpPr>
              <p:nvPr/>
            </p:nvSpPr>
            <p:spPr>
              <a:xfrm>
                <a:off x="816173" y="1521077"/>
                <a:ext cx="2816026" cy="461665"/>
              </a:xfrm>
              <a:prstGeom prst="rect">
                <a:avLst/>
              </a:prstGeom>
              <a:blipFill>
                <a:blip r:embed="rId4"/>
                <a:stretch>
                  <a:fillRect l="-216" t="-2667" b="-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00CA28-FCBA-D14F-A6AE-51AE382C091B}"/>
                  </a:ext>
                </a:extLst>
              </p:cNvPr>
              <p:cNvSpPr txBox="1"/>
              <p:nvPr/>
            </p:nvSpPr>
            <p:spPr>
              <a:xfrm>
                <a:off x="2451315" y="2804251"/>
                <a:ext cx="1395353" cy="215444"/>
              </a:xfrm>
              <a:prstGeom prst="rect">
                <a:avLst/>
              </a:prstGeom>
              <a:solidFill>
                <a:srgbClr val="FFFF00"/>
              </a:solidFill>
            </p:spPr>
            <p:txBody>
              <a:bodyPr wrap="square" lIns="0" tIns="0" rIns="0" bIns="0" rtlCol="0">
                <a:spAutoFit/>
              </a:bodyPr>
              <a:lstStyle/>
              <a:p>
                <a14:m>
                  <m:oMath xmlns:m="http://schemas.openxmlformats.org/officeDocument/2006/math">
                    <m:r>
                      <a:rPr lang="en-US" sz="1400" b="0" i="1" smtClean="0">
                        <a:latin typeface="Cambria Math" panose="02040503050406030204" pitchFamily="18" charset="0"/>
                      </a:rPr>
                      <m:t>4.8</m:t>
                    </m:r>
                    <m:r>
                      <a:rPr lang="en-US" sz="1400" b="0" i="1" smtClean="0">
                        <a:latin typeface="Cambria Math" panose="02040503050406030204" pitchFamily="18" charset="0"/>
                      </a:rPr>
                      <m:t>𝜎</m:t>
                    </m:r>
                  </m:oMath>
                </a14:m>
                <a:r>
                  <a:rPr lang="en-US" sz="1400"/>
                  <a:t> Excess</a:t>
                </a:r>
              </a:p>
            </p:txBody>
          </p:sp>
        </mc:Choice>
        <mc:Fallback xmlns="">
          <p:sp>
            <p:nvSpPr>
              <p:cNvPr id="10" name="TextBox 9">
                <a:extLst>
                  <a:ext uri="{FF2B5EF4-FFF2-40B4-BE49-F238E27FC236}">
                    <a16:creationId xmlns:a16="http://schemas.microsoft.com/office/drawing/2014/main" id="{8A00CA28-FCBA-D14F-A6AE-51AE382C091B}"/>
                  </a:ext>
                </a:extLst>
              </p:cNvPr>
              <p:cNvSpPr txBox="1">
                <a:spLocks noRot="1" noChangeAspect="1" noMove="1" noResize="1" noEditPoints="1" noAdjustHandles="1" noChangeArrowheads="1" noChangeShapeType="1" noTextEdit="1"/>
              </p:cNvSpPr>
              <p:nvPr/>
            </p:nvSpPr>
            <p:spPr>
              <a:xfrm>
                <a:off x="2451315" y="2804251"/>
                <a:ext cx="1395353" cy="215444"/>
              </a:xfrm>
              <a:prstGeom prst="rect">
                <a:avLst/>
              </a:prstGeom>
              <a:blipFill>
                <a:blip r:embed="rId5"/>
                <a:stretch>
                  <a:fillRect l="-4367" t="-25714" b="-5142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E2CC5D0-C3A6-6D4A-934C-BEFA308A000A}"/>
              </a:ext>
            </a:extLst>
          </p:cNvPr>
          <p:cNvPicPr>
            <a:picLocks noChangeAspect="1"/>
          </p:cNvPicPr>
          <p:nvPr/>
        </p:nvPicPr>
        <p:blipFill>
          <a:blip r:embed="rId6"/>
          <a:stretch>
            <a:fillRect/>
          </a:stretch>
        </p:blipFill>
        <p:spPr>
          <a:xfrm>
            <a:off x="5641357" y="4014892"/>
            <a:ext cx="3899147" cy="2368536"/>
          </a:xfrm>
          <a:prstGeom prst="rect">
            <a:avLst/>
          </a:prstGeom>
        </p:spPr>
      </p:pic>
      <p:sp>
        <p:nvSpPr>
          <p:cNvPr id="5" name="TextBox 4">
            <a:extLst>
              <a:ext uri="{FF2B5EF4-FFF2-40B4-BE49-F238E27FC236}">
                <a16:creationId xmlns:a16="http://schemas.microsoft.com/office/drawing/2014/main" id="{77E9C0CE-E1A3-1A4D-AA93-14D9D1C04C40}"/>
              </a:ext>
            </a:extLst>
          </p:cNvPr>
          <p:cNvSpPr txBox="1"/>
          <p:nvPr/>
        </p:nvSpPr>
        <p:spPr>
          <a:xfrm>
            <a:off x="660399" y="1033149"/>
            <a:ext cx="3479801" cy="369332"/>
          </a:xfrm>
          <a:prstGeom prst="rect">
            <a:avLst/>
          </a:prstGeom>
          <a:noFill/>
        </p:spPr>
        <p:txBody>
          <a:bodyPr wrap="square" rtlCol="0">
            <a:spAutoFit/>
          </a:bodyPr>
          <a:lstStyle/>
          <a:p>
            <a:r>
              <a:rPr lang="en-US" err="1"/>
              <a:t>MiniBooNE</a:t>
            </a:r>
            <a:r>
              <a:rPr lang="en-US"/>
              <a:t> ”low-energy excess”</a:t>
            </a:r>
          </a:p>
        </p:txBody>
      </p:sp>
      <p:pic>
        <p:nvPicPr>
          <p:cNvPr id="12" name="Picture 11">
            <a:extLst>
              <a:ext uri="{FF2B5EF4-FFF2-40B4-BE49-F238E27FC236}">
                <a16:creationId xmlns:a16="http://schemas.microsoft.com/office/drawing/2014/main" id="{4959643F-06ED-7442-B5CE-6E8AB2493837}"/>
              </a:ext>
            </a:extLst>
          </p:cNvPr>
          <p:cNvPicPr>
            <a:picLocks noChangeAspect="1"/>
          </p:cNvPicPr>
          <p:nvPr/>
        </p:nvPicPr>
        <p:blipFill>
          <a:blip r:embed="rId7"/>
          <a:stretch>
            <a:fillRect/>
          </a:stretch>
        </p:blipFill>
        <p:spPr>
          <a:xfrm>
            <a:off x="5948040" y="1033149"/>
            <a:ext cx="3541664" cy="2722105"/>
          </a:xfrm>
          <a:prstGeom prst="rect">
            <a:avLst/>
          </a:prstGeom>
        </p:spPr>
      </p:pic>
      <p:sp>
        <p:nvSpPr>
          <p:cNvPr id="13" name="TextBox 12">
            <a:extLst>
              <a:ext uri="{FF2B5EF4-FFF2-40B4-BE49-F238E27FC236}">
                <a16:creationId xmlns:a16="http://schemas.microsoft.com/office/drawing/2014/main" id="{8DFCCCEE-4A6F-A949-B914-19D789D661DE}"/>
              </a:ext>
            </a:extLst>
          </p:cNvPr>
          <p:cNvSpPr txBox="1"/>
          <p:nvPr/>
        </p:nvSpPr>
        <p:spPr>
          <a:xfrm>
            <a:off x="9489704" y="1630928"/>
            <a:ext cx="2702296" cy="369332"/>
          </a:xfrm>
          <a:prstGeom prst="rect">
            <a:avLst/>
          </a:prstGeom>
          <a:noFill/>
        </p:spPr>
        <p:txBody>
          <a:bodyPr wrap="square" rtlCol="0">
            <a:spAutoFit/>
          </a:bodyPr>
          <a:lstStyle/>
          <a:p>
            <a:r>
              <a:rPr lang="en-US"/>
              <a:t>MicroBooNE </a:t>
            </a:r>
            <a:r>
              <a:rPr lang="en-US" err="1"/>
              <a:t>eLEE</a:t>
            </a:r>
            <a:r>
              <a:rPr lang="en-US"/>
              <a:t> result</a:t>
            </a:r>
          </a:p>
        </p:txBody>
      </p:sp>
      <p:sp>
        <p:nvSpPr>
          <p:cNvPr id="14" name="TextBox 13">
            <a:extLst>
              <a:ext uri="{FF2B5EF4-FFF2-40B4-BE49-F238E27FC236}">
                <a16:creationId xmlns:a16="http://schemas.microsoft.com/office/drawing/2014/main" id="{BFBA2A15-6BB1-BA49-8A05-9EB0C441B6CF}"/>
              </a:ext>
            </a:extLst>
          </p:cNvPr>
          <p:cNvSpPr txBox="1"/>
          <p:nvPr/>
        </p:nvSpPr>
        <p:spPr>
          <a:xfrm>
            <a:off x="9540504" y="5042406"/>
            <a:ext cx="2702296" cy="369332"/>
          </a:xfrm>
          <a:prstGeom prst="rect">
            <a:avLst/>
          </a:prstGeom>
          <a:noFill/>
        </p:spPr>
        <p:txBody>
          <a:bodyPr wrap="square" rtlCol="0">
            <a:spAutoFit/>
          </a:bodyPr>
          <a:lstStyle/>
          <a:p>
            <a:r>
              <a:rPr lang="en-US"/>
              <a:t>MicroBooNE </a:t>
            </a:r>
            <a:r>
              <a:rPr lang="en-US" err="1"/>
              <a:t>gLEE</a:t>
            </a:r>
            <a:r>
              <a:rPr lang="en-US"/>
              <a:t> result</a:t>
            </a:r>
          </a:p>
        </p:txBody>
      </p:sp>
      <p:sp>
        <p:nvSpPr>
          <p:cNvPr id="15" name="Rectangle 14">
            <a:extLst>
              <a:ext uri="{FF2B5EF4-FFF2-40B4-BE49-F238E27FC236}">
                <a16:creationId xmlns:a16="http://schemas.microsoft.com/office/drawing/2014/main" id="{1CBDEBC1-2C7E-984B-812A-2EA07DE4CCD9}"/>
              </a:ext>
            </a:extLst>
          </p:cNvPr>
          <p:cNvSpPr/>
          <p:nvPr/>
        </p:nvSpPr>
        <p:spPr>
          <a:xfrm>
            <a:off x="5641357" y="1033149"/>
            <a:ext cx="6436343" cy="5350279"/>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7FDAA0-3A6C-CA48-81AB-CBBBA12969F6}"/>
                  </a:ext>
                </a:extLst>
              </p:cNvPr>
              <p:cNvSpPr txBox="1"/>
              <p:nvPr/>
            </p:nvSpPr>
            <p:spPr>
              <a:xfrm>
                <a:off x="482599" y="4699000"/>
                <a:ext cx="5158757" cy="1569660"/>
              </a:xfrm>
              <a:prstGeom prst="rect">
                <a:avLst/>
              </a:prstGeom>
              <a:noFill/>
            </p:spPr>
            <p:txBody>
              <a:bodyPr wrap="square" rtlCol="0">
                <a:spAutoFit/>
              </a:bodyPr>
              <a:lstStyle/>
              <a:p>
                <a:pPr marL="285750" indent="-285750">
                  <a:buFont typeface="Arial" panose="020B0604020202020204" pitchFamily="34" charset="0"/>
                  <a:buChar char="•"/>
                </a:pPr>
                <a:r>
                  <a:rPr lang="en-US" sz="2400"/>
                  <a:t>MicroBooNE do not observe LEE under a  </a:t>
                </a:r>
                <a14:m>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𝜈</m:t>
                        </m:r>
                      </m:e>
                      <m:sub>
                        <m:r>
                          <a:rPr lang="en-US" sz="2400" b="0" i="1" dirty="0" smtClean="0">
                            <a:latin typeface="Cambria Math" panose="02040503050406030204" pitchFamily="18" charset="0"/>
                          </a:rPr>
                          <m:t>𝑒</m:t>
                        </m:r>
                      </m:sub>
                    </m:sSub>
                  </m:oMath>
                </a14:m>
                <a:r>
                  <a:rPr lang="en-US" sz="2400"/>
                  <a:t> hypothesis</a:t>
                </a:r>
              </a:p>
              <a:p>
                <a:pPr marL="285750" indent="-285750">
                  <a:buFont typeface="Arial" panose="020B0604020202020204" pitchFamily="34" charset="0"/>
                  <a:buChar char="•"/>
                </a:pPr>
                <a:r>
                  <a:rPr lang="en-US" sz="2400"/>
                  <a:t>Also, do not observe an enhancement of NC </a:t>
                </a:r>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𝛾</m:t>
                    </m:r>
                  </m:oMath>
                </a14:m>
                <a:endParaRPr lang="en-US" sz="2400"/>
              </a:p>
            </p:txBody>
          </p:sp>
        </mc:Choice>
        <mc:Fallback xmlns="">
          <p:sp>
            <p:nvSpPr>
              <p:cNvPr id="16" name="TextBox 15">
                <a:extLst>
                  <a:ext uri="{FF2B5EF4-FFF2-40B4-BE49-F238E27FC236}">
                    <a16:creationId xmlns:a16="http://schemas.microsoft.com/office/drawing/2014/main" id="{DA7FDAA0-3A6C-CA48-81AB-CBBBA12969F6}"/>
                  </a:ext>
                </a:extLst>
              </p:cNvPr>
              <p:cNvSpPr txBox="1">
                <a:spLocks noRot="1" noChangeAspect="1" noMove="1" noResize="1" noEditPoints="1" noAdjustHandles="1" noChangeArrowheads="1" noChangeShapeType="1" noTextEdit="1"/>
              </p:cNvSpPr>
              <p:nvPr/>
            </p:nvSpPr>
            <p:spPr>
              <a:xfrm>
                <a:off x="482599" y="4699000"/>
                <a:ext cx="5158757" cy="1569660"/>
              </a:xfrm>
              <a:prstGeom prst="rect">
                <a:avLst/>
              </a:prstGeom>
              <a:blipFill>
                <a:blip r:embed="rId8"/>
                <a:stretch>
                  <a:fillRect l="-1537" t="-3113" r="-3191" b="-81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C9A2B0C-475A-D649-8191-2C0037FBDCC0}"/>
              </a:ext>
            </a:extLst>
          </p:cNvPr>
          <p:cNvSpPr txBox="1"/>
          <p:nvPr/>
        </p:nvSpPr>
        <p:spPr>
          <a:xfrm>
            <a:off x="9542130" y="606763"/>
            <a:ext cx="2700670" cy="369332"/>
          </a:xfrm>
          <a:prstGeom prst="rect">
            <a:avLst/>
          </a:prstGeom>
          <a:noFill/>
        </p:spPr>
        <p:txBody>
          <a:bodyPr wrap="square" rtlCol="0">
            <a:spAutoFit/>
          </a:bodyPr>
          <a:lstStyle/>
          <a:p>
            <a:r>
              <a:rPr lang="en-US" err="1">
                <a:solidFill>
                  <a:srgbClr val="0432FF"/>
                </a:solidFill>
              </a:rPr>
              <a:t>Hanyu’s</a:t>
            </a:r>
            <a:r>
              <a:rPr lang="en-US">
                <a:solidFill>
                  <a:srgbClr val="0432FF"/>
                </a:solidFill>
              </a:rPr>
              <a:t> seminar on Nov 1</a:t>
            </a:r>
          </a:p>
        </p:txBody>
      </p:sp>
      <p:sp>
        <p:nvSpPr>
          <p:cNvPr id="3" name="Rectangle 2">
            <a:extLst>
              <a:ext uri="{FF2B5EF4-FFF2-40B4-BE49-F238E27FC236}">
                <a16:creationId xmlns:a16="http://schemas.microsoft.com/office/drawing/2014/main" id="{B69C754C-7F79-2049-BA95-572A0EF346BD}"/>
              </a:ext>
            </a:extLst>
          </p:cNvPr>
          <p:cNvSpPr/>
          <p:nvPr/>
        </p:nvSpPr>
        <p:spPr>
          <a:xfrm>
            <a:off x="10107304" y="5464018"/>
            <a:ext cx="1779654" cy="338554"/>
          </a:xfrm>
          <a:prstGeom prst="rect">
            <a:avLst/>
          </a:prstGeom>
        </p:spPr>
        <p:txBody>
          <a:bodyPr wrap="none">
            <a:spAutoFit/>
          </a:bodyPr>
          <a:lstStyle/>
          <a:p>
            <a:r>
              <a:rPr lang="en-US" sz="1600">
                <a:solidFill>
                  <a:srgbClr val="339999"/>
                </a:solidFill>
                <a:latin typeface="Helvetica Light" panose="020B0403020202020204" pitchFamily="34" charset="0"/>
                <a:hlinkClick r:id="rId9"/>
              </a:rPr>
              <a:t>arXiv:2110.00409</a:t>
            </a:r>
            <a:endParaRPr lang="en-US" sz="1600">
              <a:latin typeface="Helvetica Light" panose="020B0403020202020204" pitchFamily="34" charset="0"/>
            </a:endParaRPr>
          </a:p>
        </p:txBody>
      </p:sp>
      <p:sp>
        <p:nvSpPr>
          <p:cNvPr id="6" name="Rectangle 5">
            <a:extLst>
              <a:ext uri="{FF2B5EF4-FFF2-40B4-BE49-F238E27FC236}">
                <a16:creationId xmlns:a16="http://schemas.microsoft.com/office/drawing/2014/main" id="{3AD1690A-8145-964F-8664-2C7E040F4970}"/>
              </a:ext>
            </a:extLst>
          </p:cNvPr>
          <p:cNvSpPr/>
          <p:nvPr/>
        </p:nvSpPr>
        <p:spPr>
          <a:xfrm>
            <a:off x="10107304" y="2052540"/>
            <a:ext cx="1779654" cy="338554"/>
          </a:xfrm>
          <a:prstGeom prst="rect">
            <a:avLst/>
          </a:prstGeom>
        </p:spPr>
        <p:txBody>
          <a:bodyPr wrap="none">
            <a:spAutoFit/>
          </a:bodyPr>
          <a:lstStyle/>
          <a:p>
            <a:r>
              <a:rPr lang="en-US" sz="1600">
                <a:solidFill>
                  <a:srgbClr val="339999"/>
                </a:solidFill>
                <a:latin typeface="Helvetica Light" panose="020B0403020202020204" pitchFamily="34" charset="0"/>
                <a:hlinkClick r:id="rId10"/>
              </a:rPr>
              <a:t>arXiv:2110.14054</a:t>
            </a:r>
            <a:endParaRPr lang="en-US" sz="1600">
              <a:latin typeface="Helvetica Light" panose="020B0403020202020204" pitchFamily="34" charset="0"/>
            </a:endParaRPr>
          </a:p>
        </p:txBody>
      </p:sp>
      <p:sp>
        <p:nvSpPr>
          <p:cNvPr id="17" name="Date Placeholder 16">
            <a:extLst>
              <a:ext uri="{FF2B5EF4-FFF2-40B4-BE49-F238E27FC236}">
                <a16:creationId xmlns:a16="http://schemas.microsoft.com/office/drawing/2014/main" id="{3A1FB861-F978-504E-9AD5-F3F35C91C4DE}"/>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1909983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0D56-7A25-BC46-91E9-ACCB3BFACF46}"/>
              </a:ext>
            </a:extLst>
          </p:cNvPr>
          <p:cNvSpPr>
            <a:spLocks noGrp="1"/>
          </p:cNvSpPr>
          <p:nvPr>
            <p:ph type="title"/>
          </p:nvPr>
        </p:nvSpPr>
        <p:spPr>
          <a:xfrm>
            <a:off x="343930" y="602"/>
            <a:ext cx="10515600" cy="1122442"/>
          </a:xfrm>
        </p:spPr>
        <p:txBody>
          <a:bodyPr/>
          <a:lstStyle/>
          <a:p>
            <a:r>
              <a:rPr lang="en-US"/>
              <a:t>MicroBooNE Goals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8C6F92-A688-7E40-A65B-87FDF91EC86E}"/>
                  </a:ext>
                </a:extLst>
              </p:cNvPr>
              <p:cNvSpPr txBox="1"/>
              <p:nvPr/>
            </p:nvSpPr>
            <p:spPr>
              <a:xfrm>
                <a:off x="7359773" y="1123044"/>
                <a:ext cx="4967180" cy="923330"/>
              </a:xfrm>
              <a:prstGeom prst="rect">
                <a:avLst/>
              </a:prstGeom>
              <a:noFill/>
            </p:spPr>
            <p:txBody>
              <a:bodyPr wrap="square">
                <a:spAutoFit/>
              </a:bodyPr>
              <a:lstStyle/>
              <a:p>
                <a:pPr lvl="1"/>
                <a:r>
                  <a:rPr lang="en-US" sz="1800">
                    <a:solidFill>
                      <a:srgbClr val="FA4C49"/>
                    </a:solidFill>
                    <a:latin typeface="Arial" panose="020B0604020202020204" pitchFamily="34" charset="0"/>
                    <a:cs typeface="Arial" panose="020B0604020202020204" pitchFamily="34" charset="0"/>
                  </a:rPr>
                  <a:t>Same neutrino beamline and roughly same location as </a:t>
                </a:r>
                <a:r>
                  <a:rPr lang="en-US" sz="1800" err="1">
                    <a:solidFill>
                      <a:srgbClr val="FA4C49"/>
                    </a:solidFill>
                    <a:latin typeface="Arial" panose="020B0604020202020204" pitchFamily="34" charset="0"/>
                    <a:cs typeface="Arial" panose="020B0604020202020204" pitchFamily="34" charset="0"/>
                  </a:rPr>
                  <a:t>MiniBooNE</a:t>
                </a:r>
                <a:endParaRPr lang="en-US" sz="1800">
                  <a:solidFill>
                    <a:srgbClr val="FA4C49"/>
                  </a:solidFill>
                  <a:latin typeface="Arial" panose="020B0604020202020204" pitchFamily="34" charset="0"/>
                  <a:cs typeface="Arial" panose="020B0604020202020204" pitchFamily="34" charset="0"/>
                </a:endParaRPr>
              </a:p>
              <a:p>
                <a:pPr lvl="1"/>
                <a:r>
                  <a:rPr lang="en-US" err="1">
                    <a:solidFill>
                      <a:srgbClr val="FA4C49"/>
                    </a:solidFill>
                    <a:latin typeface="Arial" panose="020B0604020202020204" pitchFamily="34" charset="0"/>
                    <a:cs typeface="Arial" panose="020B0604020202020204" pitchFamily="34" charset="0"/>
                  </a:rPr>
                  <a:t>Un</a:t>
                </a:r>
                <a:r>
                  <a:rPr lang="en-US">
                    <a:solidFill>
                      <a:srgbClr val="FA4C49"/>
                    </a:solidFill>
                    <a:latin typeface="Arial" panose="020B0604020202020204" pitchFamily="34" charset="0"/>
                    <a:cs typeface="Arial" panose="020B0604020202020204" pitchFamily="34" charset="0"/>
                  </a:rPr>
                  <a:t>ique</a:t>
                </a:r>
                <a:r>
                  <a:rPr lang="en-US" sz="1800">
                    <a:solidFill>
                      <a:srgbClr val="FA4C49"/>
                    </a:solidFill>
                    <a:cs typeface="Arial" panose="020B0604020202020204" pitchFamily="34" charset="0"/>
                  </a:rPr>
                  <a:t> </a:t>
                </a:r>
                <a14:m>
                  <m:oMath xmlns:m="http://schemas.openxmlformats.org/officeDocument/2006/math">
                    <m:r>
                      <a:rPr lang="en-US" sz="1800" i="1" smtClean="0">
                        <a:solidFill>
                          <a:srgbClr val="FA4C49"/>
                        </a:solidFill>
                        <a:latin typeface="Cambria Math" panose="02040503050406030204" pitchFamily="18" charset="0"/>
                        <a:cs typeface="Arial" panose="020B0604020202020204" pitchFamily="34" charset="0"/>
                      </a:rPr>
                      <m:t>𝑒</m:t>
                    </m:r>
                    <m:r>
                      <a:rPr lang="en-US" sz="1800" i="1" smtClean="0">
                        <a:solidFill>
                          <a:srgbClr val="FA4C49"/>
                        </a:solidFill>
                        <a:latin typeface="Cambria Math" panose="02040503050406030204" pitchFamily="18" charset="0"/>
                        <a:cs typeface="Arial" panose="020B0604020202020204" pitchFamily="34" charset="0"/>
                      </a:rPr>
                      <m:t>/</m:t>
                    </m:r>
                    <m:r>
                      <a:rPr lang="en-US" sz="1800" i="1" smtClean="0">
                        <a:solidFill>
                          <a:srgbClr val="FA4C49"/>
                        </a:solidFill>
                        <a:latin typeface="Cambria Math" panose="02040503050406030204" pitchFamily="18" charset="0"/>
                        <a:cs typeface="Arial" panose="020B0604020202020204" pitchFamily="34" charset="0"/>
                      </a:rPr>
                      <m:t>𝛾</m:t>
                    </m:r>
                  </m:oMath>
                </a14:m>
                <a:r>
                  <a:rPr lang="en-US" sz="1800">
                    <a:solidFill>
                      <a:srgbClr val="FA4C49"/>
                    </a:solidFill>
                    <a:latin typeface="Arial" panose="020B0604020202020204" pitchFamily="34" charset="0"/>
                    <a:cs typeface="Arial" panose="020B0604020202020204" pitchFamily="34" charset="0"/>
                  </a:rPr>
                  <a:t> separation capability</a:t>
                </a:r>
              </a:p>
            </p:txBody>
          </p:sp>
        </mc:Choice>
        <mc:Fallback xmlns="">
          <p:sp>
            <p:nvSpPr>
              <p:cNvPr id="7" name="TextBox 6">
                <a:extLst>
                  <a:ext uri="{FF2B5EF4-FFF2-40B4-BE49-F238E27FC236}">
                    <a16:creationId xmlns:a16="http://schemas.microsoft.com/office/drawing/2014/main" id="{2D8C6F92-A688-7E40-A65B-87FDF91EC86E}"/>
                  </a:ext>
                </a:extLst>
              </p:cNvPr>
              <p:cNvSpPr txBox="1">
                <a:spLocks noRot="1" noChangeAspect="1" noMove="1" noResize="1" noEditPoints="1" noAdjustHandles="1" noChangeArrowheads="1" noChangeShapeType="1" noTextEdit="1"/>
              </p:cNvSpPr>
              <p:nvPr/>
            </p:nvSpPr>
            <p:spPr>
              <a:xfrm>
                <a:off x="7359773" y="1123044"/>
                <a:ext cx="4967180" cy="923330"/>
              </a:xfrm>
              <a:prstGeom prst="rect">
                <a:avLst/>
              </a:prstGeom>
              <a:blipFill>
                <a:blip r:embed="rId3"/>
                <a:stretch>
                  <a:fillRect t="-3289" b="-855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B8522D7-DA81-B447-BC7D-5035A7A8E087}"/>
              </a:ext>
            </a:extLst>
          </p:cNvPr>
          <p:cNvSpPr txBox="1"/>
          <p:nvPr/>
        </p:nvSpPr>
        <p:spPr>
          <a:xfrm>
            <a:off x="-22242" y="4477499"/>
            <a:ext cx="3070512" cy="1200329"/>
          </a:xfrm>
          <a:prstGeom prst="rect">
            <a:avLst/>
          </a:prstGeom>
          <a:noFill/>
        </p:spPr>
        <p:txBody>
          <a:bodyPr wrap="square">
            <a:spAutoFit/>
          </a:bodyPr>
          <a:lstStyle/>
          <a:p>
            <a:pPr lvl="1"/>
            <a:r>
              <a:rPr lang="en-US" sz="1800">
                <a:solidFill>
                  <a:srgbClr val="49BE88"/>
                </a:solidFill>
                <a:latin typeface="Arial" panose="020B0604020202020204" pitchFamily="34" charset="0"/>
                <a:cs typeface="Arial" panose="020B0604020202020204" pitchFamily="34" charset="0"/>
              </a:rPr>
              <a:t>First large-scale </a:t>
            </a:r>
            <a:r>
              <a:rPr lang="en-US" err="1">
                <a:solidFill>
                  <a:srgbClr val="49BE88"/>
                </a:solidFill>
                <a:latin typeface="Arial" panose="020B0604020202020204" pitchFamily="34" charset="0"/>
                <a:cs typeface="Arial" panose="020B0604020202020204" pitchFamily="34" charset="0"/>
              </a:rPr>
              <a:t>LArTPC</a:t>
            </a:r>
            <a:r>
              <a:rPr lang="en-US">
                <a:solidFill>
                  <a:srgbClr val="49BE88"/>
                </a:solidFill>
                <a:latin typeface="Arial" panose="020B0604020202020204" pitchFamily="34" charset="0"/>
                <a:cs typeface="Arial" panose="020B0604020202020204" pitchFamily="34" charset="0"/>
              </a:rPr>
              <a:t> constructed in the US; </a:t>
            </a:r>
            <a:r>
              <a:rPr lang="en-US" b="1">
                <a:solidFill>
                  <a:srgbClr val="49BE88"/>
                </a:solidFill>
                <a:latin typeface="Arial" panose="020B0604020202020204" pitchFamily="34" charset="0"/>
                <a:cs typeface="Arial" panose="020B0604020202020204" pitchFamily="34" charset="0"/>
              </a:rPr>
              <a:t>longest-running</a:t>
            </a:r>
            <a:endParaRPr lang="en-US" sz="1800" b="1">
              <a:solidFill>
                <a:srgbClr val="49BE88"/>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7DBA22A-FCA6-D04D-903D-62A5428A5809}"/>
              </a:ext>
            </a:extLst>
          </p:cNvPr>
          <p:cNvSpPr txBox="1"/>
          <p:nvPr/>
        </p:nvSpPr>
        <p:spPr>
          <a:xfrm>
            <a:off x="8398972" y="4255203"/>
            <a:ext cx="3594659" cy="1477328"/>
          </a:xfrm>
          <a:prstGeom prst="rect">
            <a:avLst/>
          </a:prstGeom>
          <a:noFill/>
        </p:spPr>
        <p:txBody>
          <a:bodyPr wrap="square">
            <a:spAutoFit/>
          </a:bodyPr>
          <a:lstStyle/>
          <a:p>
            <a:pPr lvl="1"/>
            <a:r>
              <a:rPr lang="en-US" sz="1800" err="1">
                <a:solidFill>
                  <a:srgbClr val="03ADDD"/>
                </a:solidFill>
                <a:latin typeface="Arial" panose="020B0604020202020204" pitchFamily="34" charset="0"/>
                <a:cs typeface="Arial" panose="020B0604020202020204" pitchFamily="34" charset="0"/>
              </a:rPr>
              <a:t>LArTPC</a:t>
            </a:r>
            <a:r>
              <a:rPr lang="en-US" sz="1800">
                <a:solidFill>
                  <a:srgbClr val="03ADDD"/>
                </a:solidFill>
                <a:latin typeface="Arial" panose="020B0604020202020204" pitchFamily="34" charset="0"/>
                <a:cs typeface="Arial" panose="020B0604020202020204" pitchFamily="34" charset="0"/>
              </a:rPr>
              <a:t> design, cryostat, cold electronics ...</a:t>
            </a:r>
          </a:p>
          <a:p>
            <a:pPr lvl="1"/>
            <a:r>
              <a:rPr lang="en-US" sz="1800">
                <a:solidFill>
                  <a:srgbClr val="03ADDD"/>
                </a:solidFill>
                <a:latin typeface="Arial" panose="020B0604020202020204" pitchFamily="34" charset="0"/>
                <a:cs typeface="Arial" panose="020B0604020202020204" pitchFamily="34" charset="0"/>
              </a:rPr>
              <a:t>Noise filtering, TPC signal processing, </a:t>
            </a:r>
            <a:r>
              <a:rPr lang="en-US">
                <a:solidFill>
                  <a:srgbClr val="03ADDD"/>
                </a:solidFill>
                <a:latin typeface="Arial" panose="020B0604020202020204" pitchFamily="34" charset="0"/>
                <a:cs typeface="Arial" panose="020B0604020202020204" pitchFamily="34" charset="0"/>
              </a:rPr>
              <a:t>detector physics, </a:t>
            </a:r>
            <a:r>
              <a:rPr lang="en-US" b="1">
                <a:solidFill>
                  <a:srgbClr val="03ADDD"/>
                </a:solidFill>
                <a:latin typeface="Arial" panose="020B0604020202020204" pitchFamily="34" charset="0"/>
                <a:cs typeface="Arial" panose="020B0604020202020204" pitchFamily="34" charset="0"/>
              </a:rPr>
              <a:t>event reconstruction </a:t>
            </a:r>
            <a:endParaRPr lang="en-US" sz="1800" b="1">
              <a:solidFill>
                <a:srgbClr val="03ADDD"/>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A533EFF3-5104-8444-9D2A-A44031380F2A}"/>
              </a:ext>
            </a:extLst>
          </p:cNvPr>
          <p:cNvSpPr>
            <a:spLocks noGrp="1"/>
          </p:cNvSpPr>
          <p:nvPr>
            <p:ph type="sldNum" sz="quarter" idx="12"/>
          </p:nvPr>
        </p:nvSpPr>
        <p:spPr/>
        <p:txBody>
          <a:bodyPr/>
          <a:lstStyle/>
          <a:p>
            <a:fld id="{51A6D9F9-C05D-5D45-B061-FC47D9981D01}" type="slidenum">
              <a:rPr lang="en-US" smtClean="0"/>
              <a:t>24</a:t>
            </a:fld>
            <a:endParaRPr lang="en-US"/>
          </a:p>
        </p:txBody>
      </p:sp>
      <p:sp>
        <p:nvSpPr>
          <p:cNvPr id="3" name="Date Placeholder 2">
            <a:extLst>
              <a:ext uri="{FF2B5EF4-FFF2-40B4-BE49-F238E27FC236}">
                <a16:creationId xmlns:a16="http://schemas.microsoft.com/office/drawing/2014/main" id="{69B68AD8-D939-484D-BBCA-55196D09A8A8}"/>
              </a:ext>
            </a:extLst>
          </p:cNvPr>
          <p:cNvSpPr>
            <a:spLocks noGrp="1"/>
          </p:cNvSpPr>
          <p:nvPr>
            <p:ph type="dt" sz="half" idx="10"/>
          </p:nvPr>
        </p:nvSpPr>
        <p:spPr/>
        <p:txBody>
          <a:bodyPr/>
          <a:lstStyle/>
          <a:p>
            <a:r>
              <a:rPr lang="en-US"/>
              <a:t>11/19/21</a:t>
            </a:r>
          </a:p>
        </p:txBody>
      </p:sp>
      <p:grpSp>
        <p:nvGrpSpPr>
          <p:cNvPr id="9" name="Group 8">
            <a:extLst>
              <a:ext uri="{FF2B5EF4-FFF2-40B4-BE49-F238E27FC236}">
                <a16:creationId xmlns:a16="http://schemas.microsoft.com/office/drawing/2014/main" id="{4F26F231-7012-5240-A615-F7C207B4992D}"/>
              </a:ext>
            </a:extLst>
          </p:cNvPr>
          <p:cNvGrpSpPr/>
          <p:nvPr/>
        </p:nvGrpSpPr>
        <p:grpSpPr>
          <a:xfrm>
            <a:off x="3943573" y="1652580"/>
            <a:ext cx="4304853" cy="4304111"/>
            <a:chOff x="4313652" y="1785667"/>
            <a:chExt cx="4304853" cy="4304111"/>
          </a:xfrm>
        </p:grpSpPr>
        <p:sp>
          <p:nvSpPr>
            <p:cNvPr id="13" name="Freeform 12">
              <a:extLst>
                <a:ext uri="{FF2B5EF4-FFF2-40B4-BE49-F238E27FC236}">
                  <a16:creationId xmlns:a16="http://schemas.microsoft.com/office/drawing/2014/main" id="{7629F5A8-E4AE-8A46-8FB3-6BE376370813}"/>
                </a:ext>
              </a:extLst>
            </p:cNvPr>
            <p:cNvSpPr/>
            <p:nvPr/>
          </p:nvSpPr>
          <p:spPr>
            <a:xfrm rot="18000000">
              <a:off x="5903935" y="3229165"/>
              <a:ext cx="573462" cy="895884"/>
            </a:xfrm>
            <a:custGeom>
              <a:avLst/>
              <a:gdLst>
                <a:gd name="connsiteX0" fmla="*/ 487601 w 573462"/>
                <a:gd name="connsiteY0" fmla="*/ 314831 h 895884"/>
                <a:gd name="connsiteX1" fmla="*/ 551545 w 573462"/>
                <a:gd name="connsiteY1" fmla="*/ 800536 h 895884"/>
                <a:gd name="connsiteX2" fmla="*/ 515944 w 573462"/>
                <a:gd name="connsiteY2" fmla="*/ 895884 h 895884"/>
                <a:gd name="connsiteX3" fmla="*/ 373045 w 573462"/>
                <a:gd name="connsiteY3" fmla="*/ 813382 h 895884"/>
                <a:gd name="connsiteX4" fmla="*/ 393640 w 573462"/>
                <a:gd name="connsiteY4" fmla="*/ 758226 h 895884"/>
                <a:gd name="connsiteX5" fmla="*/ 346027 w 573462"/>
                <a:gd name="connsiteY5" fmla="*/ 396569 h 895884"/>
                <a:gd name="connsiteX6" fmla="*/ 56630 w 573462"/>
                <a:gd name="connsiteY6" fmla="*/ 174507 h 895884"/>
                <a:gd name="connsiteX7" fmla="*/ 0 w 573462"/>
                <a:gd name="connsiteY7" fmla="*/ 165005 h 895884"/>
                <a:gd name="connsiteX8" fmla="*/ 0 w 573462"/>
                <a:gd name="connsiteY8" fmla="*/ 0 h 895884"/>
                <a:gd name="connsiteX9" fmla="*/ 98940 w 573462"/>
                <a:gd name="connsiteY9" fmla="*/ 16602 h 895884"/>
                <a:gd name="connsiteX10" fmla="*/ 487601 w 573462"/>
                <a:gd name="connsiteY10" fmla="*/ 314831 h 8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3462" h="895884">
                  <a:moveTo>
                    <a:pt x="487601" y="314831"/>
                  </a:moveTo>
                  <a:cubicBezTo>
                    <a:pt x="575978" y="467904"/>
                    <a:pt x="593942" y="642307"/>
                    <a:pt x="551545" y="800536"/>
                  </a:cubicBezTo>
                  <a:lnTo>
                    <a:pt x="515944" y="895884"/>
                  </a:lnTo>
                  <a:lnTo>
                    <a:pt x="373045" y="813382"/>
                  </a:lnTo>
                  <a:lnTo>
                    <a:pt x="393640" y="758226"/>
                  </a:lnTo>
                  <a:cubicBezTo>
                    <a:pt x="425209" y="640408"/>
                    <a:pt x="411832" y="510547"/>
                    <a:pt x="346027" y="396569"/>
                  </a:cubicBezTo>
                  <a:cubicBezTo>
                    <a:pt x="280221" y="282591"/>
                    <a:pt x="174447" y="206076"/>
                    <a:pt x="56630" y="174507"/>
                  </a:cubicBezTo>
                  <a:lnTo>
                    <a:pt x="0" y="165005"/>
                  </a:lnTo>
                  <a:lnTo>
                    <a:pt x="0" y="0"/>
                  </a:lnTo>
                  <a:lnTo>
                    <a:pt x="98940" y="16602"/>
                  </a:lnTo>
                  <a:cubicBezTo>
                    <a:pt x="257169" y="58999"/>
                    <a:pt x="399225" y="161759"/>
                    <a:pt x="487601" y="314831"/>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0705827-23A0-E640-BC5C-505AACFFAFCE}"/>
                </a:ext>
              </a:extLst>
            </p:cNvPr>
            <p:cNvSpPr/>
            <p:nvPr/>
          </p:nvSpPr>
          <p:spPr>
            <a:xfrm rot="18000000">
              <a:off x="5561758" y="3871313"/>
              <a:ext cx="524031" cy="877557"/>
            </a:xfrm>
            <a:custGeom>
              <a:avLst/>
              <a:gdLst>
                <a:gd name="connsiteX0" fmla="*/ 524031 w 524031"/>
                <a:gd name="connsiteY0" fmla="*/ 0 h 877557"/>
                <a:gd name="connsiteX1" fmla="*/ 524031 w 524031"/>
                <a:gd name="connsiteY1" fmla="*/ 166839 h 877557"/>
                <a:gd name="connsiteX2" fmla="*/ 489909 w 524031"/>
                <a:gd name="connsiteY2" fmla="*/ 174563 h 877557"/>
                <a:gd name="connsiteX3" fmla="*/ 401884 w 524031"/>
                <a:gd name="connsiteY3" fmla="*/ 214203 h 877557"/>
                <a:gd name="connsiteX4" fmla="*/ 187795 w 524031"/>
                <a:gd name="connsiteY4" fmla="*/ 777231 h 877557"/>
                <a:gd name="connsiteX5" fmla="*/ 196165 w 524031"/>
                <a:gd name="connsiteY5" fmla="*/ 795818 h 877557"/>
                <a:gd name="connsiteX6" fmla="*/ 54591 w 524031"/>
                <a:gd name="connsiteY6" fmla="*/ 877557 h 877557"/>
                <a:gd name="connsiteX7" fmla="*/ 32624 w 524031"/>
                <a:gd name="connsiteY7" fmla="*/ 828777 h 877557"/>
                <a:gd name="connsiteX8" fmla="*/ 320146 w 524031"/>
                <a:gd name="connsiteY8" fmla="*/ 72629 h 877557"/>
                <a:gd name="connsiteX9" fmla="*/ 438364 w 524031"/>
                <a:gd name="connsiteY9" fmla="*/ 19392 h 877557"/>
                <a:gd name="connsiteX10" fmla="*/ 524031 w 524031"/>
                <a:gd name="connsiteY10" fmla="*/ 0 h 8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031" h="877557">
                  <a:moveTo>
                    <a:pt x="524031" y="0"/>
                  </a:moveTo>
                  <a:lnTo>
                    <a:pt x="524031" y="166839"/>
                  </a:lnTo>
                  <a:lnTo>
                    <a:pt x="489909" y="174563"/>
                  </a:lnTo>
                  <a:cubicBezTo>
                    <a:pt x="459866" y="184577"/>
                    <a:pt x="430379" y="197752"/>
                    <a:pt x="401884" y="214203"/>
                  </a:cubicBezTo>
                  <a:cubicBezTo>
                    <a:pt x="202423" y="329363"/>
                    <a:pt x="117692" y="566927"/>
                    <a:pt x="187795" y="777231"/>
                  </a:cubicBezTo>
                  <a:lnTo>
                    <a:pt x="196165" y="795818"/>
                  </a:lnTo>
                  <a:lnTo>
                    <a:pt x="54591" y="877557"/>
                  </a:lnTo>
                  <a:lnTo>
                    <a:pt x="32624" y="828777"/>
                  </a:lnTo>
                  <a:cubicBezTo>
                    <a:pt x="-61524" y="546337"/>
                    <a:pt x="52269" y="227288"/>
                    <a:pt x="320146" y="72629"/>
                  </a:cubicBezTo>
                  <a:cubicBezTo>
                    <a:pt x="358414" y="50535"/>
                    <a:pt x="398016" y="32841"/>
                    <a:pt x="438364" y="19392"/>
                  </a:cubicBezTo>
                  <a:lnTo>
                    <a:pt x="524031"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DABCEE4A-D23F-6144-A771-6D3A91B74EA7}"/>
                </a:ext>
              </a:extLst>
            </p:cNvPr>
            <p:cNvSpPr/>
            <p:nvPr/>
          </p:nvSpPr>
          <p:spPr>
            <a:xfrm rot="18000000">
              <a:off x="6104012" y="4163269"/>
              <a:ext cx="975302" cy="315682"/>
            </a:xfrm>
            <a:custGeom>
              <a:avLst/>
              <a:gdLst>
                <a:gd name="connsiteX0" fmla="*/ 975302 w 975302"/>
                <a:gd name="connsiteY0" fmla="*/ 90646 h 315682"/>
                <a:gd name="connsiteX1" fmla="*/ 916673 w 975302"/>
                <a:gd name="connsiteY1" fmla="*/ 154060 h 315682"/>
                <a:gd name="connsiteX2" fmla="*/ 811459 w 975302"/>
                <a:gd name="connsiteY2" fmla="*/ 229821 h 315682"/>
                <a:gd name="connsiteX3" fmla="*/ 12855 w 975302"/>
                <a:gd name="connsiteY3" fmla="*/ 100749 h 315682"/>
                <a:gd name="connsiteX4" fmla="*/ 0 w 975302"/>
                <a:gd name="connsiteY4" fmla="*/ 82897 h 315682"/>
                <a:gd name="connsiteX5" fmla="*/ 143582 w 975302"/>
                <a:gd name="connsiteY5" fmla="*/ 0 h 315682"/>
                <a:gd name="connsiteX6" fmla="*/ 203862 w 975302"/>
                <a:gd name="connsiteY6" fmla="*/ 55732 h 315682"/>
                <a:gd name="connsiteX7" fmla="*/ 729721 w 975302"/>
                <a:gd name="connsiteY7" fmla="*/ 88247 h 315682"/>
                <a:gd name="connsiteX8" fmla="*/ 808063 w 975302"/>
                <a:gd name="connsiteY8" fmla="*/ 31835 h 315682"/>
                <a:gd name="connsiteX9" fmla="*/ 830815 w 975302"/>
                <a:gd name="connsiteY9" fmla="*/ 7227 h 315682"/>
                <a:gd name="connsiteX10" fmla="*/ 975302 w 975302"/>
                <a:gd name="connsiteY10" fmla="*/ 90646 h 31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5302" h="315682">
                  <a:moveTo>
                    <a:pt x="975302" y="90646"/>
                  </a:moveTo>
                  <a:lnTo>
                    <a:pt x="916673" y="154060"/>
                  </a:lnTo>
                  <a:cubicBezTo>
                    <a:pt x="884851" y="182278"/>
                    <a:pt x="849727" y="207727"/>
                    <a:pt x="811459" y="229821"/>
                  </a:cubicBezTo>
                  <a:cubicBezTo>
                    <a:pt x="543582" y="384480"/>
                    <a:pt x="210381" y="323503"/>
                    <a:pt x="12855" y="100749"/>
                  </a:cubicBezTo>
                  <a:lnTo>
                    <a:pt x="0" y="82897"/>
                  </a:lnTo>
                  <a:lnTo>
                    <a:pt x="143582" y="0"/>
                  </a:lnTo>
                  <a:lnTo>
                    <a:pt x="203862" y="55732"/>
                  </a:lnTo>
                  <a:cubicBezTo>
                    <a:pt x="352052" y="167698"/>
                    <a:pt x="558754" y="186955"/>
                    <a:pt x="729721" y="88247"/>
                  </a:cubicBezTo>
                  <a:cubicBezTo>
                    <a:pt x="758216" y="71795"/>
                    <a:pt x="784369" y="52846"/>
                    <a:pt x="808063" y="31835"/>
                  </a:cubicBezTo>
                  <a:lnTo>
                    <a:pt x="830815" y="7227"/>
                  </a:lnTo>
                  <a:lnTo>
                    <a:pt x="975302" y="90646"/>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D0CA3B12-9FDE-9249-B54B-992B4006A6A4}"/>
                </a:ext>
              </a:extLst>
            </p:cNvPr>
            <p:cNvSpPr/>
            <p:nvPr/>
          </p:nvSpPr>
          <p:spPr>
            <a:xfrm rot="18000000">
              <a:off x="5353076" y="1935188"/>
              <a:ext cx="2204895" cy="1905853"/>
            </a:xfrm>
            <a:custGeom>
              <a:avLst/>
              <a:gdLst>
                <a:gd name="connsiteX0" fmla="*/ 2204895 w 2204895"/>
                <a:gd name="connsiteY0" fmla="*/ 28 h 1905853"/>
                <a:gd name="connsiteX1" fmla="*/ 1104599 w 2204895"/>
                <a:gd name="connsiteY1" fmla="*/ 1905853 h 1905853"/>
                <a:gd name="connsiteX2" fmla="*/ 515944 w 2204895"/>
                <a:gd name="connsiteY2" fmla="*/ 1565992 h 1905853"/>
                <a:gd name="connsiteX3" fmla="*/ 551545 w 2204895"/>
                <a:gd name="connsiteY3" fmla="*/ 1470644 h 1905853"/>
                <a:gd name="connsiteX4" fmla="*/ 487601 w 2204895"/>
                <a:gd name="connsiteY4" fmla="*/ 984939 h 1905853"/>
                <a:gd name="connsiteX5" fmla="*/ 98940 w 2204895"/>
                <a:gd name="connsiteY5" fmla="*/ 686710 h 1905853"/>
                <a:gd name="connsiteX6" fmla="*/ 0 w 2204895"/>
                <a:gd name="connsiteY6" fmla="*/ 670108 h 1905853"/>
                <a:gd name="connsiteX7" fmla="*/ 0 w 2204895"/>
                <a:gd name="connsiteY7" fmla="*/ 0 h 1905853"/>
                <a:gd name="connsiteX8" fmla="*/ 2204895 w 2204895"/>
                <a:gd name="connsiteY8" fmla="*/ 28 h 190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895" h="1905853">
                  <a:moveTo>
                    <a:pt x="2204895" y="28"/>
                  </a:moveTo>
                  <a:lnTo>
                    <a:pt x="1104599" y="1905853"/>
                  </a:lnTo>
                  <a:lnTo>
                    <a:pt x="515944" y="1565992"/>
                  </a:lnTo>
                  <a:lnTo>
                    <a:pt x="551545" y="1470644"/>
                  </a:lnTo>
                  <a:cubicBezTo>
                    <a:pt x="593942" y="1312415"/>
                    <a:pt x="575978" y="1138012"/>
                    <a:pt x="487601" y="984939"/>
                  </a:cubicBezTo>
                  <a:cubicBezTo>
                    <a:pt x="399225" y="831867"/>
                    <a:pt x="257169" y="729107"/>
                    <a:pt x="98940" y="686710"/>
                  </a:cubicBezTo>
                  <a:lnTo>
                    <a:pt x="0" y="670108"/>
                  </a:lnTo>
                  <a:lnTo>
                    <a:pt x="0" y="0"/>
                  </a:lnTo>
                  <a:lnTo>
                    <a:pt x="2204895" y="28"/>
                  </a:lnTo>
                  <a:close/>
                </a:path>
              </a:pathLst>
            </a:cu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E45C35B4-333B-B747-B111-A524ECF46616}"/>
                </a:ext>
              </a:extLst>
            </p:cNvPr>
            <p:cNvSpPr/>
            <p:nvPr/>
          </p:nvSpPr>
          <p:spPr>
            <a:xfrm rot="18000000">
              <a:off x="6401749" y="3730165"/>
              <a:ext cx="2186455" cy="2247057"/>
            </a:xfrm>
            <a:custGeom>
              <a:avLst/>
              <a:gdLst>
                <a:gd name="connsiteX0" fmla="*/ 2186455 w 2186455"/>
                <a:gd name="connsiteY0" fmla="*/ 351852 h 2247057"/>
                <a:gd name="connsiteX1" fmla="*/ 1092290 w 2186455"/>
                <a:gd name="connsiteY1" fmla="*/ 2247057 h 2247057"/>
                <a:gd name="connsiteX2" fmla="*/ 0 w 2186455"/>
                <a:gd name="connsiteY2" fmla="*/ 355156 h 2247057"/>
                <a:gd name="connsiteX3" fmla="*/ 615150 w 2186455"/>
                <a:gd name="connsiteY3" fmla="*/ 0 h 2247057"/>
                <a:gd name="connsiteX4" fmla="*/ 628005 w 2186455"/>
                <a:gd name="connsiteY4" fmla="*/ 17852 h 2247057"/>
                <a:gd name="connsiteX5" fmla="*/ 1426609 w 2186455"/>
                <a:gd name="connsiteY5" fmla="*/ 146924 h 2247057"/>
                <a:gd name="connsiteX6" fmla="*/ 1531823 w 2186455"/>
                <a:gd name="connsiteY6" fmla="*/ 71163 h 2247057"/>
                <a:gd name="connsiteX7" fmla="*/ 1590452 w 2186455"/>
                <a:gd name="connsiteY7" fmla="*/ 7749 h 2247057"/>
                <a:gd name="connsiteX8" fmla="*/ 2186455 w 2186455"/>
                <a:gd name="connsiteY8" fmla="*/ 351852 h 22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6455" h="2247057">
                  <a:moveTo>
                    <a:pt x="2186455" y="351852"/>
                  </a:moveTo>
                  <a:lnTo>
                    <a:pt x="1092290" y="2247057"/>
                  </a:lnTo>
                  <a:lnTo>
                    <a:pt x="0" y="355156"/>
                  </a:lnTo>
                  <a:lnTo>
                    <a:pt x="615150" y="0"/>
                  </a:lnTo>
                  <a:lnTo>
                    <a:pt x="628005" y="17852"/>
                  </a:lnTo>
                  <a:cubicBezTo>
                    <a:pt x="825531" y="240606"/>
                    <a:pt x="1158732" y="301583"/>
                    <a:pt x="1426609" y="146924"/>
                  </a:cubicBezTo>
                  <a:cubicBezTo>
                    <a:pt x="1464877" y="124830"/>
                    <a:pt x="1500001" y="99381"/>
                    <a:pt x="1531823" y="71163"/>
                  </a:cubicBezTo>
                  <a:lnTo>
                    <a:pt x="1590452" y="7749"/>
                  </a:lnTo>
                  <a:lnTo>
                    <a:pt x="2186455" y="351852"/>
                  </a:lnTo>
                  <a:close/>
                </a:path>
              </a:pathLst>
            </a:custGeom>
            <a:solidFill>
              <a:schemeClr val="accent2">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C2FE985D-72D7-E14A-B611-3CB153F6C321}"/>
                </a:ext>
              </a:extLst>
            </p:cNvPr>
            <p:cNvSpPr/>
            <p:nvPr/>
          </p:nvSpPr>
          <p:spPr>
            <a:xfrm rot="18000000">
              <a:off x="4176185" y="3993218"/>
              <a:ext cx="2184124" cy="1909189"/>
            </a:xfrm>
            <a:custGeom>
              <a:avLst/>
              <a:gdLst>
                <a:gd name="connsiteX0" fmla="*/ 2184124 w 2184124"/>
                <a:gd name="connsiteY0" fmla="*/ 28 h 1909189"/>
                <a:gd name="connsiteX1" fmla="*/ 2184124 w 2184124"/>
                <a:gd name="connsiteY1" fmla="*/ 678055 h 1909189"/>
                <a:gd name="connsiteX2" fmla="*/ 2098457 w 2184124"/>
                <a:gd name="connsiteY2" fmla="*/ 697447 h 1909189"/>
                <a:gd name="connsiteX3" fmla="*/ 1980239 w 2184124"/>
                <a:gd name="connsiteY3" fmla="*/ 750684 h 1909189"/>
                <a:gd name="connsiteX4" fmla="*/ 1692717 w 2184124"/>
                <a:gd name="connsiteY4" fmla="*/ 1506832 h 1909189"/>
                <a:gd name="connsiteX5" fmla="*/ 1714684 w 2184124"/>
                <a:gd name="connsiteY5" fmla="*/ 1555612 h 1909189"/>
                <a:gd name="connsiteX6" fmla="*/ 1102270 w 2184124"/>
                <a:gd name="connsiteY6" fmla="*/ 1909189 h 1909189"/>
                <a:gd name="connsiteX7" fmla="*/ 0 w 2184124"/>
                <a:gd name="connsiteY7" fmla="*/ 0 h 1909189"/>
                <a:gd name="connsiteX8" fmla="*/ 2184124 w 2184124"/>
                <a:gd name="connsiteY8" fmla="*/ 28 h 190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4124" h="1909189">
                  <a:moveTo>
                    <a:pt x="2184124" y="28"/>
                  </a:moveTo>
                  <a:lnTo>
                    <a:pt x="2184124" y="678055"/>
                  </a:lnTo>
                  <a:lnTo>
                    <a:pt x="2098457" y="697447"/>
                  </a:lnTo>
                  <a:cubicBezTo>
                    <a:pt x="2058109" y="710896"/>
                    <a:pt x="2018507" y="728590"/>
                    <a:pt x="1980239" y="750684"/>
                  </a:cubicBezTo>
                  <a:cubicBezTo>
                    <a:pt x="1712362" y="905343"/>
                    <a:pt x="1598569" y="1224392"/>
                    <a:pt x="1692717" y="1506832"/>
                  </a:cubicBezTo>
                  <a:lnTo>
                    <a:pt x="1714684" y="1555612"/>
                  </a:lnTo>
                  <a:lnTo>
                    <a:pt x="1102270" y="1909189"/>
                  </a:lnTo>
                  <a:lnTo>
                    <a:pt x="0" y="0"/>
                  </a:lnTo>
                  <a:lnTo>
                    <a:pt x="2184124" y="28"/>
                  </a:lnTo>
                  <a:close/>
                </a:path>
              </a:pathLst>
            </a:custGeom>
            <a:solidFill>
              <a:srgbClr val="00B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860949A7-CD1F-1D40-A57D-831841C2E75F}"/>
                </a:ext>
              </a:extLst>
            </p:cNvPr>
            <p:cNvSpPr/>
            <p:nvPr/>
          </p:nvSpPr>
          <p:spPr>
            <a:xfrm rot="18000000">
              <a:off x="5595582" y="3732966"/>
              <a:ext cx="182880" cy="180072"/>
            </a:xfrm>
            <a:custGeom>
              <a:avLst/>
              <a:gdLst>
                <a:gd name="connsiteX0" fmla="*/ 182880 w 182880"/>
                <a:gd name="connsiteY0" fmla="*/ 5316 h 180072"/>
                <a:gd name="connsiteX1" fmla="*/ 182880 w 182880"/>
                <a:gd name="connsiteY1" fmla="*/ 170321 h 180072"/>
                <a:gd name="connsiteX2" fmla="*/ 149325 w 182880"/>
                <a:gd name="connsiteY2" fmla="*/ 164691 h 180072"/>
                <a:gd name="connsiteX3" fmla="*/ 57242 w 182880"/>
                <a:gd name="connsiteY3" fmla="*/ 167114 h 180072"/>
                <a:gd name="connsiteX4" fmla="*/ 0 w 182880"/>
                <a:gd name="connsiteY4" fmla="*/ 180072 h 180072"/>
                <a:gd name="connsiteX5" fmla="*/ 0 w 182880"/>
                <a:gd name="connsiteY5" fmla="*/ 13233 h 180072"/>
                <a:gd name="connsiteX6" fmla="*/ 37034 w 182880"/>
                <a:gd name="connsiteY6" fmla="*/ 4850 h 180072"/>
                <a:gd name="connsiteX7" fmla="*/ 160702 w 182880"/>
                <a:gd name="connsiteY7" fmla="*/ 1595 h 180072"/>
                <a:gd name="connsiteX8" fmla="*/ 182880 w 182880"/>
                <a:gd name="connsiteY8" fmla="*/ 5316 h 1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 h="180072">
                  <a:moveTo>
                    <a:pt x="182880" y="5316"/>
                  </a:moveTo>
                  <a:lnTo>
                    <a:pt x="182880" y="170321"/>
                  </a:lnTo>
                  <a:lnTo>
                    <a:pt x="149325" y="164691"/>
                  </a:lnTo>
                  <a:cubicBezTo>
                    <a:pt x="118801" y="162534"/>
                    <a:pt x="87961" y="163302"/>
                    <a:pt x="57242" y="167114"/>
                  </a:cubicBezTo>
                  <a:lnTo>
                    <a:pt x="0" y="180072"/>
                  </a:lnTo>
                  <a:lnTo>
                    <a:pt x="0" y="13233"/>
                  </a:lnTo>
                  <a:lnTo>
                    <a:pt x="37034" y="4850"/>
                  </a:lnTo>
                  <a:cubicBezTo>
                    <a:pt x="78291" y="-270"/>
                    <a:pt x="119709" y="-1302"/>
                    <a:pt x="160702" y="1595"/>
                  </a:cubicBezTo>
                  <a:lnTo>
                    <a:pt x="182880" y="5316"/>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E48F24ED-D296-8844-A04A-9A5D23DC1A74}"/>
                </a:ext>
              </a:extLst>
            </p:cNvPr>
            <p:cNvSpPr/>
            <p:nvPr/>
          </p:nvSpPr>
          <p:spPr>
            <a:xfrm rot="18000000">
              <a:off x="6541766" y="3707503"/>
              <a:ext cx="243273" cy="236640"/>
            </a:xfrm>
            <a:custGeom>
              <a:avLst/>
              <a:gdLst>
                <a:gd name="connsiteX0" fmla="*/ 243273 w 243273"/>
                <a:gd name="connsiteY0" fmla="*/ 82502 h 236640"/>
                <a:gd name="connsiteX1" fmla="*/ 235915 w 243273"/>
                <a:gd name="connsiteY1" fmla="*/ 102207 h 236640"/>
                <a:gd name="connsiteX2" fmla="*/ 171262 w 243273"/>
                <a:gd name="connsiteY2" fmla="*/ 207679 h 236640"/>
                <a:gd name="connsiteX3" fmla="*/ 144487 w 243273"/>
                <a:gd name="connsiteY3" fmla="*/ 236640 h 236640"/>
                <a:gd name="connsiteX4" fmla="*/ 0 w 243273"/>
                <a:gd name="connsiteY4" fmla="*/ 153221 h 236640"/>
                <a:gd name="connsiteX5" fmla="*/ 40841 w 243273"/>
                <a:gd name="connsiteY5" fmla="*/ 109047 h 236640"/>
                <a:gd name="connsiteX6" fmla="*/ 88981 w 243273"/>
                <a:gd name="connsiteY6" fmla="*/ 30512 h 236640"/>
                <a:gd name="connsiteX7" fmla="*/ 100374 w 243273"/>
                <a:gd name="connsiteY7" fmla="*/ 0 h 236640"/>
                <a:gd name="connsiteX8" fmla="*/ 243273 w 243273"/>
                <a:gd name="connsiteY8" fmla="*/ 82502 h 23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273" h="236640">
                  <a:moveTo>
                    <a:pt x="243273" y="82502"/>
                  </a:moveTo>
                  <a:lnTo>
                    <a:pt x="235915" y="102207"/>
                  </a:lnTo>
                  <a:cubicBezTo>
                    <a:pt x="217928" y="139157"/>
                    <a:pt x="196324" y="174510"/>
                    <a:pt x="171262" y="207679"/>
                  </a:cubicBezTo>
                  <a:lnTo>
                    <a:pt x="144487" y="236640"/>
                  </a:lnTo>
                  <a:lnTo>
                    <a:pt x="0" y="153221"/>
                  </a:lnTo>
                  <a:lnTo>
                    <a:pt x="40841" y="109047"/>
                  </a:lnTo>
                  <a:cubicBezTo>
                    <a:pt x="59502" y="84349"/>
                    <a:pt x="75588" y="58025"/>
                    <a:pt x="88981" y="30512"/>
                  </a:cubicBezTo>
                  <a:lnTo>
                    <a:pt x="100374" y="0"/>
                  </a:lnTo>
                  <a:lnTo>
                    <a:pt x="243273" y="82502"/>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A3849B6B-3976-8A42-A54D-9A2ADEBA994E}"/>
                </a:ext>
              </a:extLst>
            </p:cNvPr>
            <p:cNvSpPr/>
            <p:nvPr/>
          </p:nvSpPr>
          <p:spPr>
            <a:xfrm rot="18000000">
              <a:off x="6073117" y="4505659"/>
              <a:ext cx="237758" cy="238538"/>
            </a:xfrm>
            <a:custGeom>
              <a:avLst/>
              <a:gdLst>
                <a:gd name="connsiteX0" fmla="*/ 237758 w 237758"/>
                <a:gd name="connsiteY0" fmla="*/ 155641 h 238538"/>
                <a:gd name="connsiteX1" fmla="*/ 94176 w 237758"/>
                <a:gd name="connsiteY1" fmla="*/ 238538 h 238538"/>
                <a:gd name="connsiteX2" fmla="*/ 31270 w 237758"/>
                <a:gd name="connsiteY2" fmla="*/ 151176 h 238538"/>
                <a:gd name="connsiteX3" fmla="*/ 0 w 237758"/>
                <a:gd name="connsiteY3" fmla="*/ 81739 h 238538"/>
                <a:gd name="connsiteX4" fmla="*/ 141574 w 237758"/>
                <a:gd name="connsiteY4" fmla="*/ 0 h 238538"/>
                <a:gd name="connsiteX5" fmla="*/ 172844 w 237758"/>
                <a:gd name="connsiteY5" fmla="*/ 69438 h 238538"/>
                <a:gd name="connsiteX6" fmla="*/ 229256 w 237758"/>
                <a:gd name="connsiteY6" fmla="*/ 147780 h 238538"/>
                <a:gd name="connsiteX7" fmla="*/ 237758 w 237758"/>
                <a:gd name="connsiteY7" fmla="*/ 155641 h 23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758" h="238538">
                  <a:moveTo>
                    <a:pt x="237758" y="155641"/>
                  </a:moveTo>
                  <a:lnTo>
                    <a:pt x="94176" y="238538"/>
                  </a:lnTo>
                  <a:lnTo>
                    <a:pt x="31270" y="151176"/>
                  </a:lnTo>
                  <a:lnTo>
                    <a:pt x="0" y="81739"/>
                  </a:lnTo>
                  <a:lnTo>
                    <a:pt x="141574" y="0"/>
                  </a:lnTo>
                  <a:lnTo>
                    <a:pt x="172844" y="69438"/>
                  </a:lnTo>
                  <a:cubicBezTo>
                    <a:pt x="189296" y="97933"/>
                    <a:pt x="208245" y="124086"/>
                    <a:pt x="229256" y="147780"/>
                  </a:cubicBezTo>
                  <a:lnTo>
                    <a:pt x="237758" y="155641"/>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8C15C0C-8C70-4644-B947-BE8B41ED7812}"/>
                </a:ext>
              </a:extLst>
            </p:cNvPr>
            <p:cNvSpPr/>
            <p:nvPr/>
          </p:nvSpPr>
          <p:spPr>
            <a:xfrm>
              <a:off x="5293450" y="2204809"/>
              <a:ext cx="1835385" cy="1200329"/>
            </a:xfrm>
            <a:prstGeom prst="rect">
              <a:avLst/>
            </a:prstGeom>
          </p:spPr>
          <p:txBody>
            <a:bodyPr wrap="square">
              <a:spAutoFit/>
            </a:bodyPr>
            <a:lstStyle/>
            <a:p>
              <a:pPr algn="ctr"/>
              <a:r>
                <a:rPr lang="en-US" sz="2400"/>
                <a:t>Address MiniBooNE LEE</a:t>
              </a:r>
            </a:p>
          </p:txBody>
        </p:sp>
        <p:sp>
          <p:nvSpPr>
            <p:cNvPr id="23" name="Rectangle 22">
              <a:extLst>
                <a:ext uri="{FF2B5EF4-FFF2-40B4-BE49-F238E27FC236}">
                  <a16:creationId xmlns:a16="http://schemas.microsoft.com/office/drawing/2014/main" id="{D77157DE-0846-9D42-AFAC-82911281BE1D}"/>
                </a:ext>
              </a:extLst>
            </p:cNvPr>
            <p:cNvSpPr/>
            <p:nvPr/>
          </p:nvSpPr>
          <p:spPr>
            <a:xfrm rot="2880000">
              <a:off x="3874287" y="4440628"/>
              <a:ext cx="2467302" cy="830997"/>
            </a:xfrm>
            <a:prstGeom prst="rect">
              <a:avLst/>
            </a:prstGeom>
          </p:spPr>
          <p:txBody>
            <a:bodyPr wrap="square">
              <a:spAutoFit/>
            </a:bodyPr>
            <a:lstStyle/>
            <a:p>
              <a:pPr algn="ctr"/>
              <a:r>
                <a:rPr lang="en-US" sz="2400"/>
                <a:t>LArTPC hardware &amp; software R&amp;D</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A83B191-7A1D-F740-AFDA-656A04AA09FE}"/>
                    </a:ext>
                  </a:extLst>
                </p:cNvPr>
                <p:cNvSpPr/>
                <p:nvPr/>
              </p:nvSpPr>
              <p:spPr>
                <a:xfrm rot="18360000">
                  <a:off x="6168596" y="4209850"/>
                  <a:ext cx="2007995" cy="830997"/>
                </a:xfrm>
                <a:prstGeom prst="rect">
                  <a:avLst/>
                </a:prstGeom>
              </p:spPr>
              <p:txBody>
                <a:bodyPr wrap="square">
                  <a:spAutoFit/>
                </a:bodyPr>
                <a:lstStyle/>
                <a:p>
                  <a:pPr algn="ctr"/>
                  <a:r>
                    <a:rPr lang="en-US" sz="2400"/>
                    <a:t>Study </a:t>
                  </a:r>
                  <a14:m>
                    <m:oMath xmlns:m="http://schemas.openxmlformats.org/officeDocument/2006/math">
                      <m:r>
                        <a:rPr lang="en-US" sz="2400" b="0" i="1" smtClean="0">
                          <a:latin typeface="Cambria Math" panose="02040503050406030204" pitchFamily="18" charset="0"/>
                        </a:rPr>
                        <m:t>𝜈</m:t>
                      </m:r>
                    </m:oMath>
                  </a14:m>
                  <a:r>
                    <a:rPr lang="en-US" sz="2400"/>
                    <a:t>-</a:t>
                  </a:r>
                  <a:r>
                    <a:rPr lang="en-US" sz="2400" err="1"/>
                    <a:t>Ar</a:t>
                  </a:r>
                  <a:r>
                    <a:rPr lang="en-US" sz="2400"/>
                    <a:t> interactions</a:t>
                  </a:r>
                </a:p>
              </p:txBody>
            </p:sp>
          </mc:Choice>
          <mc:Fallback xmlns="">
            <p:sp>
              <p:nvSpPr>
                <p:cNvPr id="24" name="Rectangle 23">
                  <a:extLst>
                    <a:ext uri="{FF2B5EF4-FFF2-40B4-BE49-F238E27FC236}">
                      <a16:creationId xmlns:a16="http://schemas.microsoft.com/office/drawing/2014/main" id="{DA83B191-7A1D-F740-AFDA-656A04AA09FE}"/>
                    </a:ext>
                  </a:extLst>
                </p:cNvPr>
                <p:cNvSpPr>
                  <a:spLocks noRot="1" noChangeAspect="1" noMove="1" noResize="1" noEditPoints="1" noAdjustHandles="1" noChangeArrowheads="1" noChangeShapeType="1" noTextEdit="1"/>
                </p:cNvSpPr>
                <p:nvPr/>
              </p:nvSpPr>
              <p:spPr>
                <a:xfrm rot="18360000">
                  <a:off x="6168596" y="4209850"/>
                  <a:ext cx="2007995" cy="830997"/>
                </a:xfrm>
                <a:prstGeom prst="rect">
                  <a:avLst/>
                </a:prstGeom>
                <a:blipFill>
                  <a:blip r:embed="rId4"/>
                  <a:stretch>
                    <a:fillRect r="-2623"/>
                  </a:stretch>
                </a:blipFill>
              </p:spPr>
              <p:txBody>
                <a:bodyPr/>
                <a:lstStyle/>
                <a:p>
                  <a:r>
                    <a:rPr lang="en-US">
                      <a:noFill/>
                    </a:rPr>
                    <a:t> </a:t>
                  </a:r>
                </a:p>
              </p:txBody>
            </p:sp>
          </mc:Fallback>
        </mc:AlternateContent>
      </p:grpSp>
    </p:spTree>
    <p:extLst>
      <p:ext uri="{BB962C8B-B14F-4D97-AF65-F5344CB8AC3E}">
        <p14:creationId xmlns:p14="http://schemas.microsoft.com/office/powerpoint/2010/main" val="1876149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49AD-F2B6-5545-BF39-911FDA367FA7}"/>
              </a:ext>
            </a:extLst>
          </p:cNvPr>
          <p:cNvSpPr>
            <a:spLocks noGrp="1"/>
          </p:cNvSpPr>
          <p:nvPr>
            <p:ph type="title"/>
          </p:nvPr>
        </p:nvSpPr>
        <p:spPr>
          <a:xfrm>
            <a:off x="428094" y="-43909"/>
            <a:ext cx="10515600" cy="717455"/>
          </a:xfrm>
        </p:spPr>
        <p:txBody>
          <a:bodyPr>
            <a:normAutofit/>
          </a:bodyPr>
          <a:lstStyle/>
          <a:p>
            <a:r>
              <a:rPr lang="en-US" sz="3600" err="1">
                <a:latin typeface="Georgia" panose="02040502050405020303" pitchFamily="18" charset="0"/>
              </a:rPr>
              <a:t>LArTPC</a:t>
            </a:r>
            <a:r>
              <a:rPr lang="en-US" sz="3600">
                <a:latin typeface="Georgia" panose="02040502050405020303" pitchFamily="18" charset="0"/>
              </a:rPr>
              <a:t> R&amp;D</a:t>
            </a:r>
          </a:p>
        </p:txBody>
      </p:sp>
      <p:pic>
        <p:nvPicPr>
          <p:cNvPr id="7" name="Picture 6">
            <a:extLst>
              <a:ext uri="{FF2B5EF4-FFF2-40B4-BE49-F238E27FC236}">
                <a16:creationId xmlns:a16="http://schemas.microsoft.com/office/drawing/2014/main" id="{AF54BDE4-53D6-7D47-9D4A-F3CED549B790}"/>
              </a:ext>
            </a:extLst>
          </p:cNvPr>
          <p:cNvPicPr>
            <a:picLocks noChangeAspect="1"/>
          </p:cNvPicPr>
          <p:nvPr/>
        </p:nvPicPr>
        <p:blipFill>
          <a:blip r:embed="rId3"/>
          <a:stretch>
            <a:fillRect/>
          </a:stretch>
        </p:blipFill>
        <p:spPr>
          <a:xfrm>
            <a:off x="7119940" y="2265194"/>
            <a:ext cx="2271175" cy="2118406"/>
          </a:xfrm>
          <a:prstGeom prst="rect">
            <a:avLst/>
          </a:prstGeom>
        </p:spPr>
      </p:pic>
      <p:sp>
        <p:nvSpPr>
          <p:cNvPr id="10" name="TextBox 9">
            <a:extLst>
              <a:ext uri="{FF2B5EF4-FFF2-40B4-BE49-F238E27FC236}">
                <a16:creationId xmlns:a16="http://schemas.microsoft.com/office/drawing/2014/main" id="{4A7CB6B7-527C-A549-AEB2-1AC3470C7456}"/>
              </a:ext>
            </a:extLst>
          </p:cNvPr>
          <p:cNvSpPr txBox="1"/>
          <p:nvPr/>
        </p:nvSpPr>
        <p:spPr>
          <a:xfrm>
            <a:off x="7979554" y="3832330"/>
            <a:ext cx="1522970" cy="276999"/>
          </a:xfrm>
          <a:prstGeom prst="rect">
            <a:avLst/>
          </a:prstGeom>
          <a:noFill/>
        </p:spPr>
        <p:txBody>
          <a:bodyPr wrap="square">
            <a:spAutoFit/>
          </a:bodyPr>
          <a:lstStyle/>
          <a:p>
            <a:r>
              <a:rPr lang="en-US" sz="1200"/>
              <a:t>arXiv:2104.06551</a:t>
            </a:r>
          </a:p>
        </p:txBody>
      </p:sp>
      <p:pic>
        <p:nvPicPr>
          <p:cNvPr id="11" name="Picture 10">
            <a:extLst>
              <a:ext uri="{FF2B5EF4-FFF2-40B4-BE49-F238E27FC236}">
                <a16:creationId xmlns:a16="http://schemas.microsoft.com/office/drawing/2014/main" id="{381675A8-5B61-8141-9B74-315FBAAD34AB}"/>
              </a:ext>
            </a:extLst>
          </p:cNvPr>
          <p:cNvPicPr>
            <a:picLocks noChangeAspect="1"/>
          </p:cNvPicPr>
          <p:nvPr/>
        </p:nvPicPr>
        <p:blipFill>
          <a:blip r:embed="rId4"/>
          <a:stretch>
            <a:fillRect/>
          </a:stretch>
        </p:blipFill>
        <p:spPr>
          <a:xfrm>
            <a:off x="9580830" y="180261"/>
            <a:ext cx="2271175" cy="2017943"/>
          </a:xfrm>
          <a:prstGeom prst="rect">
            <a:avLst/>
          </a:prstGeom>
        </p:spPr>
      </p:pic>
      <p:sp>
        <p:nvSpPr>
          <p:cNvPr id="14" name="TextBox 13">
            <a:extLst>
              <a:ext uri="{FF2B5EF4-FFF2-40B4-BE49-F238E27FC236}">
                <a16:creationId xmlns:a16="http://schemas.microsoft.com/office/drawing/2014/main" id="{439536EF-10C5-A84B-8173-A6CA6337D299}"/>
              </a:ext>
            </a:extLst>
          </p:cNvPr>
          <p:cNvSpPr txBox="1"/>
          <p:nvPr/>
        </p:nvSpPr>
        <p:spPr>
          <a:xfrm>
            <a:off x="9922583" y="28520"/>
            <a:ext cx="1890832" cy="276999"/>
          </a:xfrm>
          <a:prstGeom prst="rect">
            <a:avLst/>
          </a:prstGeom>
          <a:noFill/>
        </p:spPr>
        <p:txBody>
          <a:bodyPr wrap="square">
            <a:spAutoFit/>
          </a:bodyPr>
          <a:lstStyle/>
          <a:p>
            <a:r>
              <a:rPr lang="en-US" sz="1200" b="0" i="1">
                <a:effectLst/>
              </a:rPr>
              <a:t>JINST</a:t>
            </a:r>
            <a:r>
              <a:rPr lang="en-US" sz="1200" b="0" i="0">
                <a:effectLst/>
              </a:rPr>
              <a:t> </a:t>
            </a:r>
            <a:r>
              <a:rPr lang="en-US" sz="1200" b="1" i="0">
                <a:effectLst/>
              </a:rPr>
              <a:t>15</a:t>
            </a:r>
            <a:r>
              <a:rPr lang="en-US" sz="1200" b="0" i="0">
                <a:effectLst/>
              </a:rPr>
              <a:t> P12037 (2020)</a:t>
            </a:r>
            <a:endParaRPr lang="en-US" sz="1200"/>
          </a:p>
        </p:txBody>
      </p:sp>
      <p:pic>
        <p:nvPicPr>
          <p:cNvPr id="15" name="Picture 14">
            <a:extLst>
              <a:ext uri="{FF2B5EF4-FFF2-40B4-BE49-F238E27FC236}">
                <a16:creationId xmlns:a16="http://schemas.microsoft.com/office/drawing/2014/main" id="{A2D9FABA-9257-2F4A-9A70-EA70E49D5C49}"/>
              </a:ext>
            </a:extLst>
          </p:cNvPr>
          <p:cNvPicPr>
            <a:picLocks noChangeAspect="1"/>
          </p:cNvPicPr>
          <p:nvPr/>
        </p:nvPicPr>
        <p:blipFill>
          <a:blip r:embed="rId5"/>
          <a:stretch>
            <a:fillRect/>
          </a:stretch>
        </p:blipFill>
        <p:spPr>
          <a:xfrm>
            <a:off x="7315138" y="233672"/>
            <a:ext cx="2265692" cy="2017944"/>
          </a:xfrm>
          <a:prstGeom prst="rect">
            <a:avLst/>
          </a:prstGeom>
        </p:spPr>
      </p:pic>
      <p:sp>
        <p:nvSpPr>
          <p:cNvPr id="17" name="TextBox 16">
            <a:extLst>
              <a:ext uri="{FF2B5EF4-FFF2-40B4-BE49-F238E27FC236}">
                <a16:creationId xmlns:a16="http://schemas.microsoft.com/office/drawing/2014/main" id="{141429A8-BDBE-4943-B7C0-1052D84B0E08}"/>
              </a:ext>
            </a:extLst>
          </p:cNvPr>
          <p:cNvSpPr txBox="1"/>
          <p:nvPr/>
        </p:nvSpPr>
        <p:spPr>
          <a:xfrm>
            <a:off x="7656891" y="3361"/>
            <a:ext cx="2438400" cy="276999"/>
          </a:xfrm>
          <a:prstGeom prst="rect">
            <a:avLst/>
          </a:prstGeom>
          <a:noFill/>
        </p:spPr>
        <p:txBody>
          <a:bodyPr wrap="square">
            <a:spAutoFit/>
          </a:bodyPr>
          <a:lstStyle/>
          <a:p>
            <a:r>
              <a:rPr lang="en-US" sz="1200" b="0" i="1">
                <a:effectLst/>
              </a:rPr>
              <a:t>JINST</a:t>
            </a:r>
            <a:r>
              <a:rPr lang="en-US" sz="1200" b="0" i="0">
                <a:effectLst/>
              </a:rPr>
              <a:t> </a:t>
            </a:r>
            <a:r>
              <a:rPr lang="en-US" sz="1200" b="1" i="0">
                <a:effectLst/>
              </a:rPr>
              <a:t>15</a:t>
            </a:r>
            <a:r>
              <a:rPr lang="en-US" sz="1200" b="0" i="0">
                <a:effectLst/>
              </a:rPr>
              <a:t> P07010 (2020)</a:t>
            </a:r>
            <a:endParaRPr lang="en-US" sz="1200"/>
          </a:p>
        </p:txBody>
      </p:sp>
      <p:sp>
        <p:nvSpPr>
          <p:cNvPr id="18" name="TextBox 17">
            <a:extLst>
              <a:ext uri="{FF2B5EF4-FFF2-40B4-BE49-F238E27FC236}">
                <a16:creationId xmlns:a16="http://schemas.microsoft.com/office/drawing/2014/main" id="{8ABC8F1A-07A3-F14D-9F87-B5B7392BF48E}"/>
              </a:ext>
            </a:extLst>
          </p:cNvPr>
          <p:cNvSpPr txBox="1"/>
          <p:nvPr/>
        </p:nvSpPr>
        <p:spPr>
          <a:xfrm>
            <a:off x="8609288" y="2917744"/>
            <a:ext cx="1035286" cy="769441"/>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Ionization electron longitudinal diffusion</a:t>
            </a:r>
          </a:p>
        </p:txBody>
      </p:sp>
      <p:sp>
        <p:nvSpPr>
          <p:cNvPr id="19" name="TextBox 18">
            <a:extLst>
              <a:ext uri="{FF2B5EF4-FFF2-40B4-BE49-F238E27FC236}">
                <a16:creationId xmlns:a16="http://schemas.microsoft.com/office/drawing/2014/main" id="{C73A0F27-61B2-1C4B-9F05-C20F4F3B5C53}"/>
              </a:ext>
            </a:extLst>
          </p:cNvPr>
          <p:cNvSpPr txBox="1"/>
          <p:nvPr/>
        </p:nvSpPr>
        <p:spPr>
          <a:xfrm>
            <a:off x="8451141" y="1101750"/>
            <a:ext cx="2438400" cy="430887"/>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Space charge effect: distortion of drift E field and </a:t>
            </a:r>
            <a:r>
              <a:rPr lang="en-US" sz="1100" err="1">
                <a:latin typeface="Arial" panose="020B0604020202020204" pitchFamily="34" charset="0"/>
                <a:cs typeface="Arial" panose="020B0604020202020204" pitchFamily="34" charset="0"/>
              </a:rPr>
              <a:t>reco</a:t>
            </a:r>
            <a:r>
              <a:rPr lang="en-US" sz="1100">
                <a:latin typeface="Arial" panose="020B0604020202020204" pitchFamily="34" charset="0"/>
                <a:cs typeface="Arial" panose="020B0604020202020204" pitchFamily="34" charset="0"/>
              </a:rPr>
              <a:t> charge position</a:t>
            </a:r>
          </a:p>
        </p:txBody>
      </p:sp>
      <p:pic>
        <p:nvPicPr>
          <p:cNvPr id="20" name="Picture 19">
            <a:extLst>
              <a:ext uri="{FF2B5EF4-FFF2-40B4-BE49-F238E27FC236}">
                <a16:creationId xmlns:a16="http://schemas.microsoft.com/office/drawing/2014/main" id="{2FE38D40-3B70-864A-B7BC-9F9D09669E16}"/>
              </a:ext>
            </a:extLst>
          </p:cNvPr>
          <p:cNvPicPr>
            <a:picLocks noChangeAspect="1"/>
          </p:cNvPicPr>
          <p:nvPr/>
        </p:nvPicPr>
        <p:blipFill>
          <a:blip r:embed="rId6"/>
          <a:stretch>
            <a:fillRect/>
          </a:stretch>
        </p:blipFill>
        <p:spPr>
          <a:xfrm>
            <a:off x="590611" y="3896474"/>
            <a:ext cx="2237624" cy="2204351"/>
          </a:xfrm>
          <a:prstGeom prst="rect">
            <a:avLst/>
          </a:prstGeom>
        </p:spPr>
      </p:pic>
      <p:pic>
        <p:nvPicPr>
          <p:cNvPr id="22" name="Picture 21">
            <a:extLst>
              <a:ext uri="{FF2B5EF4-FFF2-40B4-BE49-F238E27FC236}">
                <a16:creationId xmlns:a16="http://schemas.microsoft.com/office/drawing/2014/main" id="{EFFFD1D5-73CC-0144-BBD7-4D639B26F494}"/>
              </a:ext>
            </a:extLst>
          </p:cNvPr>
          <p:cNvPicPr>
            <a:picLocks noChangeAspect="1"/>
          </p:cNvPicPr>
          <p:nvPr/>
        </p:nvPicPr>
        <p:blipFill>
          <a:blip r:embed="rId7"/>
          <a:stretch>
            <a:fillRect/>
          </a:stretch>
        </p:blipFill>
        <p:spPr>
          <a:xfrm>
            <a:off x="2808255" y="3891395"/>
            <a:ext cx="3334718" cy="2039216"/>
          </a:xfrm>
          <a:prstGeom prst="rect">
            <a:avLst/>
          </a:prstGeom>
        </p:spPr>
      </p:pic>
      <p:sp>
        <p:nvSpPr>
          <p:cNvPr id="21" name="TextBox 20">
            <a:extLst>
              <a:ext uri="{FF2B5EF4-FFF2-40B4-BE49-F238E27FC236}">
                <a16:creationId xmlns:a16="http://schemas.microsoft.com/office/drawing/2014/main" id="{0C329B6C-13F9-EC4C-AEAE-FE1E5B841137}"/>
              </a:ext>
            </a:extLst>
          </p:cNvPr>
          <p:cNvSpPr txBox="1"/>
          <p:nvPr/>
        </p:nvSpPr>
        <p:spPr>
          <a:xfrm>
            <a:off x="2293739" y="4804471"/>
            <a:ext cx="2028004" cy="600164"/>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Position-dependent </a:t>
            </a:r>
            <a:r>
              <a:rPr lang="en-US" sz="1100" err="1">
                <a:latin typeface="Arial" panose="020B0604020202020204" pitchFamily="34" charset="0"/>
                <a:cs typeface="Arial" panose="020B0604020202020204" pitchFamily="34" charset="0"/>
              </a:rPr>
              <a:t>dQ</a:t>
            </a:r>
            <a:r>
              <a:rPr lang="en-US" sz="1100">
                <a:latin typeface="Arial" panose="020B0604020202020204" pitchFamily="34" charset="0"/>
                <a:cs typeface="Arial" panose="020B0604020202020204" pitchFamily="34" charset="0"/>
              </a:rPr>
              <a:t>/dx calibration and effective recombination model</a:t>
            </a:r>
          </a:p>
        </p:txBody>
      </p:sp>
      <p:sp>
        <p:nvSpPr>
          <p:cNvPr id="24" name="TextBox 23">
            <a:extLst>
              <a:ext uri="{FF2B5EF4-FFF2-40B4-BE49-F238E27FC236}">
                <a16:creationId xmlns:a16="http://schemas.microsoft.com/office/drawing/2014/main" id="{B9284DE0-AD43-2247-B06F-A07252EDA579}"/>
              </a:ext>
            </a:extLst>
          </p:cNvPr>
          <p:cNvSpPr txBox="1"/>
          <p:nvPr/>
        </p:nvSpPr>
        <p:spPr>
          <a:xfrm>
            <a:off x="2177440" y="5987254"/>
            <a:ext cx="2498834" cy="276999"/>
          </a:xfrm>
          <a:prstGeom prst="rect">
            <a:avLst/>
          </a:prstGeom>
          <a:noFill/>
        </p:spPr>
        <p:txBody>
          <a:bodyPr wrap="square">
            <a:spAutoFit/>
          </a:bodyPr>
          <a:lstStyle/>
          <a:p>
            <a:r>
              <a:rPr lang="en-US" sz="1200" b="0" i="1">
                <a:solidFill>
                  <a:srgbClr val="333333"/>
                </a:solidFill>
                <a:effectLst/>
              </a:rPr>
              <a:t>JINST</a:t>
            </a:r>
            <a:r>
              <a:rPr lang="en-US" sz="1200" b="0" i="0">
                <a:solidFill>
                  <a:srgbClr val="333333"/>
                </a:solidFill>
                <a:effectLst/>
              </a:rPr>
              <a:t> </a:t>
            </a:r>
            <a:r>
              <a:rPr lang="en-US" sz="1200" b="1" i="0">
                <a:solidFill>
                  <a:srgbClr val="333333"/>
                </a:solidFill>
                <a:effectLst/>
              </a:rPr>
              <a:t>15</a:t>
            </a:r>
            <a:r>
              <a:rPr lang="en-US" sz="1200" b="0" i="0">
                <a:solidFill>
                  <a:srgbClr val="333333"/>
                </a:solidFill>
                <a:effectLst/>
              </a:rPr>
              <a:t> P03022 (2020)</a:t>
            </a:r>
            <a:endParaRPr lang="en-US" sz="1200"/>
          </a:p>
        </p:txBody>
      </p:sp>
      <p:pic>
        <p:nvPicPr>
          <p:cNvPr id="25" name="Picture 24">
            <a:extLst>
              <a:ext uri="{FF2B5EF4-FFF2-40B4-BE49-F238E27FC236}">
                <a16:creationId xmlns:a16="http://schemas.microsoft.com/office/drawing/2014/main" id="{0DC139BB-3363-5C46-8E0E-15A7577B8067}"/>
              </a:ext>
            </a:extLst>
          </p:cNvPr>
          <p:cNvPicPr>
            <a:picLocks noChangeAspect="1"/>
          </p:cNvPicPr>
          <p:nvPr/>
        </p:nvPicPr>
        <p:blipFill>
          <a:blip r:embed="rId8"/>
          <a:stretch>
            <a:fillRect/>
          </a:stretch>
        </p:blipFill>
        <p:spPr>
          <a:xfrm>
            <a:off x="2104112" y="825629"/>
            <a:ext cx="2577858" cy="1889818"/>
          </a:xfrm>
          <a:prstGeom prst="rect">
            <a:avLst/>
          </a:prstGeom>
        </p:spPr>
      </p:pic>
      <p:sp>
        <p:nvSpPr>
          <p:cNvPr id="27" name="TextBox 26">
            <a:extLst>
              <a:ext uri="{FF2B5EF4-FFF2-40B4-BE49-F238E27FC236}">
                <a16:creationId xmlns:a16="http://schemas.microsoft.com/office/drawing/2014/main" id="{41487487-4209-2249-991C-9E4B87540DCD}"/>
              </a:ext>
            </a:extLst>
          </p:cNvPr>
          <p:cNvSpPr txBox="1"/>
          <p:nvPr/>
        </p:nvSpPr>
        <p:spPr>
          <a:xfrm>
            <a:off x="2450459" y="611028"/>
            <a:ext cx="1733938" cy="276999"/>
          </a:xfrm>
          <a:prstGeom prst="rect">
            <a:avLst/>
          </a:prstGeom>
          <a:noFill/>
        </p:spPr>
        <p:txBody>
          <a:bodyPr wrap="square">
            <a:spAutoFit/>
          </a:bodyPr>
          <a:lstStyle/>
          <a:p>
            <a:r>
              <a:rPr lang="en-US" sz="1200" b="0" i="1">
                <a:solidFill>
                  <a:srgbClr val="333333"/>
                </a:solidFill>
                <a:effectLst/>
              </a:rPr>
              <a:t>JINST</a:t>
            </a:r>
            <a:r>
              <a:rPr lang="en-US" sz="1200" b="0" i="0">
                <a:solidFill>
                  <a:srgbClr val="333333"/>
                </a:solidFill>
                <a:effectLst/>
              </a:rPr>
              <a:t> </a:t>
            </a:r>
            <a:r>
              <a:rPr lang="en-US" sz="1200" b="1" i="0">
                <a:solidFill>
                  <a:srgbClr val="333333"/>
                </a:solidFill>
                <a:effectLst/>
              </a:rPr>
              <a:t>13</a:t>
            </a:r>
            <a:r>
              <a:rPr lang="en-US" sz="1200" b="0" i="0">
                <a:solidFill>
                  <a:srgbClr val="333333"/>
                </a:solidFill>
                <a:effectLst/>
              </a:rPr>
              <a:t> P07006 (2018)</a:t>
            </a:r>
            <a:endParaRPr lang="en-US" sz="1200"/>
          </a:p>
        </p:txBody>
      </p:sp>
      <p:pic>
        <p:nvPicPr>
          <p:cNvPr id="31" name="Picture 30">
            <a:extLst>
              <a:ext uri="{FF2B5EF4-FFF2-40B4-BE49-F238E27FC236}">
                <a16:creationId xmlns:a16="http://schemas.microsoft.com/office/drawing/2014/main" id="{BA932434-1CBC-4D40-B296-DECBE761C3D3}"/>
              </a:ext>
            </a:extLst>
          </p:cNvPr>
          <p:cNvPicPr>
            <a:picLocks noChangeAspect="1"/>
          </p:cNvPicPr>
          <p:nvPr/>
        </p:nvPicPr>
        <p:blipFill>
          <a:blip r:embed="rId9"/>
          <a:stretch>
            <a:fillRect/>
          </a:stretch>
        </p:blipFill>
        <p:spPr>
          <a:xfrm>
            <a:off x="203638" y="778909"/>
            <a:ext cx="1643032" cy="2116226"/>
          </a:xfrm>
          <a:prstGeom prst="rect">
            <a:avLst/>
          </a:prstGeom>
        </p:spPr>
      </p:pic>
      <p:sp>
        <p:nvSpPr>
          <p:cNvPr id="32" name="TextBox 31">
            <a:extLst>
              <a:ext uri="{FF2B5EF4-FFF2-40B4-BE49-F238E27FC236}">
                <a16:creationId xmlns:a16="http://schemas.microsoft.com/office/drawing/2014/main" id="{8EE9C2F5-1CBE-504C-87FD-06F488C33B18}"/>
              </a:ext>
            </a:extLst>
          </p:cNvPr>
          <p:cNvSpPr txBox="1"/>
          <p:nvPr/>
        </p:nvSpPr>
        <p:spPr>
          <a:xfrm>
            <a:off x="262141" y="569897"/>
            <a:ext cx="1930876" cy="276999"/>
          </a:xfrm>
          <a:prstGeom prst="rect">
            <a:avLst/>
          </a:prstGeom>
          <a:noFill/>
        </p:spPr>
        <p:txBody>
          <a:bodyPr wrap="square">
            <a:spAutoFit/>
          </a:bodyPr>
          <a:lstStyle/>
          <a:p>
            <a:r>
              <a:rPr lang="en-US" sz="1200" b="0" i="0">
                <a:solidFill>
                  <a:srgbClr val="333333"/>
                </a:solidFill>
                <a:effectLst/>
              </a:rPr>
              <a:t>JINST 12 P08003 (2017)</a:t>
            </a:r>
            <a:endParaRPr lang="en-US" sz="1200"/>
          </a:p>
        </p:txBody>
      </p:sp>
      <p:sp>
        <p:nvSpPr>
          <p:cNvPr id="33" name="TextBox 32">
            <a:extLst>
              <a:ext uri="{FF2B5EF4-FFF2-40B4-BE49-F238E27FC236}">
                <a16:creationId xmlns:a16="http://schemas.microsoft.com/office/drawing/2014/main" id="{5AC55D58-54FD-174E-AA91-6BFA3BF933A7}"/>
              </a:ext>
            </a:extLst>
          </p:cNvPr>
          <p:cNvSpPr txBox="1"/>
          <p:nvPr/>
        </p:nvSpPr>
        <p:spPr>
          <a:xfrm>
            <a:off x="517675" y="1708821"/>
            <a:ext cx="1101404" cy="261610"/>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Noise filtering</a:t>
            </a:r>
          </a:p>
        </p:txBody>
      </p:sp>
      <p:pic>
        <p:nvPicPr>
          <p:cNvPr id="34" name="Picture 33">
            <a:extLst>
              <a:ext uri="{FF2B5EF4-FFF2-40B4-BE49-F238E27FC236}">
                <a16:creationId xmlns:a16="http://schemas.microsoft.com/office/drawing/2014/main" id="{3C7F8A41-8E72-924E-8E3D-126A94510DF3}"/>
              </a:ext>
            </a:extLst>
          </p:cNvPr>
          <p:cNvPicPr>
            <a:picLocks noChangeAspect="1"/>
          </p:cNvPicPr>
          <p:nvPr/>
        </p:nvPicPr>
        <p:blipFill>
          <a:blip r:embed="rId10"/>
          <a:stretch>
            <a:fillRect/>
          </a:stretch>
        </p:blipFill>
        <p:spPr>
          <a:xfrm>
            <a:off x="9263862" y="4349455"/>
            <a:ext cx="2192905" cy="2109930"/>
          </a:xfrm>
          <a:prstGeom prst="rect">
            <a:avLst/>
          </a:prstGeom>
        </p:spPr>
      </p:pic>
      <p:sp>
        <p:nvSpPr>
          <p:cNvPr id="36" name="TextBox 35">
            <a:extLst>
              <a:ext uri="{FF2B5EF4-FFF2-40B4-BE49-F238E27FC236}">
                <a16:creationId xmlns:a16="http://schemas.microsoft.com/office/drawing/2014/main" id="{87A373D5-704F-E24B-B2F9-9FC40A6D1CE0}"/>
              </a:ext>
            </a:extLst>
          </p:cNvPr>
          <p:cNvSpPr txBox="1"/>
          <p:nvPr/>
        </p:nvSpPr>
        <p:spPr>
          <a:xfrm>
            <a:off x="10282219" y="4146568"/>
            <a:ext cx="2103947" cy="276999"/>
          </a:xfrm>
          <a:prstGeom prst="rect">
            <a:avLst/>
          </a:prstGeom>
          <a:noFill/>
        </p:spPr>
        <p:txBody>
          <a:bodyPr wrap="square">
            <a:spAutoFit/>
          </a:bodyPr>
          <a:lstStyle/>
          <a:p>
            <a:r>
              <a:rPr lang="en-US" sz="1200" b="0" i="0">
                <a:solidFill>
                  <a:srgbClr val="000000"/>
                </a:solidFill>
                <a:effectLst/>
              </a:rPr>
              <a:t>JINST 12 P09014 (2017)</a:t>
            </a:r>
            <a:endParaRPr lang="en-US" sz="1200"/>
          </a:p>
        </p:txBody>
      </p:sp>
      <p:sp>
        <p:nvSpPr>
          <p:cNvPr id="37" name="TextBox 36">
            <a:extLst>
              <a:ext uri="{FF2B5EF4-FFF2-40B4-BE49-F238E27FC236}">
                <a16:creationId xmlns:a16="http://schemas.microsoft.com/office/drawing/2014/main" id="{9C1E3F15-4AA2-AD40-88DF-27CAAA1DF07B}"/>
              </a:ext>
            </a:extLst>
          </p:cNvPr>
          <p:cNvSpPr txBox="1"/>
          <p:nvPr/>
        </p:nvSpPr>
        <p:spPr>
          <a:xfrm>
            <a:off x="9958438" y="5361130"/>
            <a:ext cx="914013" cy="430887"/>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Michele electron</a:t>
            </a:r>
          </a:p>
        </p:txBody>
      </p:sp>
      <p:pic>
        <p:nvPicPr>
          <p:cNvPr id="38" name="Picture 37">
            <a:extLst>
              <a:ext uri="{FF2B5EF4-FFF2-40B4-BE49-F238E27FC236}">
                <a16:creationId xmlns:a16="http://schemas.microsoft.com/office/drawing/2014/main" id="{2AA471DA-F2F4-ED45-AD36-0B92F3CE77F7}"/>
              </a:ext>
            </a:extLst>
          </p:cNvPr>
          <p:cNvPicPr>
            <a:picLocks noChangeAspect="1"/>
          </p:cNvPicPr>
          <p:nvPr/>
        </p:nvPicPr>
        <p:blipFill>
          <a:blip r:embed="rId11"/>
          <a:stretch>
            <a:fillRect/>
          </a:stretch>
        </p:blipFill>
        <p:spPr>
          <a:xfrm>
            <a:off x="9614205" y="2568958"/>
            <a:ext cx="2401651" cy="1528762"/>
          </a:xfrm>
          <a:prstGeom prst="rect">
            <a:avLst/>
          </a:prstGeom>
        </p:spPr>
      </p:pic>
      <p:sp>
        <p:nvSpPr>
          <p:cNvPr id="42" name="TextBox 41">
            <a:extLst>
              <a:ext uri="{FF2B5EF4-FFF2-40B4-BE49-F238E27FC236}">
                <a16:creationId xmlns:a16="http://schemas.microsoft.com/office/drawing/2014/main" id="{6DD8A700-02FC-9948-8E7E-D98508D3A1D3}"/>
              </a:ext>
            </a:extLst>
          </p:cNvPr>
          <p:cNvSpPr txBox="1"/>
          <p:nvPr/>
        </p:nvSpPr>
        <p:spPr>
          <a:xfrm>
            <a:off x="9922583" y="2296275"/>
            <a:ext cx="1954924" cy="276999"/>
          </a:xfrm>
          <a:prstGeom prst="rect">
            <a:avLst/>
          </a:prstGeom>
          <a:noFill/>
        </p:spPr>
        <p:txBody>
          <a:bodyPr wrap="square">
            <a:spAutoFit/>
          </a:bodyPr>
          <a:lstStyle/>
          <a:p>
            <a:r>
              <a:rPr lang="en-US" sz="1200" b="0" i="1">
                <a:solidFill>
                  <a:srgbClr val="333333"/>
                </a:solidFill>
                <a:effectLst/>
              </a:rPr>
              <a:t>JINST</a:t>
            </a:r>
            <a:r>
              <a:rPr lang="en-US" sz="1200" b="0" i="0">
                <a:solidFill>
                  <a:srgbClr val="333333"/>
                </a:solidFill>
                <a:effectLst/>
              </a:rPr>
              <a:t> </a:t>
            </a:r>
            <a:r>
              <a:rPr lang="en-US" sz="1200" b="1" i="0">
                <a:solidFill>
                  <a:srgbClr val="333333"/>
                </a:solidFill>
                <a:effectLst/>
              </a:rPr>
              <a:t>12</a:t>
            </a:r>
            <a:r>
              <a:rPr lang="en-US" sz="1200" b="0" i="0">
                <a:solidFill>
                  <a:srgbClr val="333333"/>
                </a:solidFill>
                <a:effectLst/>
              </a:rPr>
              <a:t> P10010 (2017)</a:t>
            </a:r>
            <a:endParaRPr lang="en-US" sz="1200"/>
          </a:p>
        </p:txBody>
      </p:sp>
      <p:sp>
        <p:nvSpPr>
          <p:cNvPr id="43" name="TextBox 42">
            <a:extLst>
              <a:ext uri="{FF2B5EF4-FFF2-40B4-BE49-F238E27FC236}">
                <a16:creationId xmlns:a16="http://schemas.microsoft.com/office/drawing/2014/main" id="{30FDB73F-C67A-C14D-BDCA-79F9117DA745}"/>
              </a:ext>
            </a:extLst>
          </p:cNvPr>
          <p:cNvSpPr txBox="1"/>
          <p:nvPr/>
        </p:nvSpPr>
        <p:spPr>
          <a:xfrm>
            <a:off x="10906897" y="3138349"/>
            <a:ext cx="914013" cy="430887"/>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Muon momentum</a:t>
            </a:r>
          </a:p>
        </p:txBody>
      </p:sp>
      <p:pic>
        <p:nvPicPr>
          <p:cNvPr id="44" name="Picture 43">
            <a:extLst>
              <a:ext uri="{FF2B5EF4-FFF2-40B4-BE49-F238E27FC236}">
                <a16:creationId xmlns:a16="http://schemas.microsoft.com/office/drawing/2014/main" id="{A629717A-0C8D-D64E-A5FC-0B389B881947}"/>
              </a:ext>
            </a:extLst>
          </p:cNvPr>
          <p:cNvPicPr>
            <a:picLocks noChangeAspect="1"/>
          </p:cNvPicPr>
          <p:nvPr/>
        </p:nvPicPr>
        <p:blipFill>
          <a:blip r:embed="rId12"/>
          <a:stretch>
            <a:fillRect/>
          </a:stretch>
        </p:blipFill>
        <p:spPr>
          <a:xfrm>
            <a:off x="6571471" y="4477036"/>
            <a:ext cx="2671164" cy="1852830"/>
          </a:xfrm>
          <a:prstGeom prst="rect">
            <a:avLst/>
          </a:prstGeom>
        </p:spPr>
      </p:pic>
      <p:sp>
        <p:nvSpPr>
          <p:cNvPr id="45" name="TextBox 44">
            <a:extLst>
              <a:ext uri="{FF2B5EF4-FFF2-40B4-BE49-F238E27FC236}">
                <a16:creationId xmlns:a16="http://schemas.microsoft.com/office/drawing/2014/main" id="{49CB83C3-1C77-B64E-B96A-92040530F375}"/>
              </a:ext>
            </a:extLst>
          </p:cNvPr>
          <p:cNvSpPr txBox="1"/>
          <p:nvPr/>
        </p:nvSpPr>
        <p:spPr>
          <a:xfrm>
            <a:off x="7086470" y="4982599"/>
            <a:ext cx="914013" cy="430887"/>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Cosmic muon </a:t>
            </a:r>
            <a:r>
              <a:rPr lang="en-US" sz="1100" err="1">
                <a:latin typeface="Arial" panose="020B0604020202020204" pitchFamily="34" charset="0"/>
                <a:cs typeface="Arial" panose="020B0604020202020204" pitchFamily="34" charset="0"/>
              </a:rPr>
              <a:t>reco</a:t>
            </a:r>
            <a:endParaRPr lang="en-US" sz="110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8E9CA6A9-8C97-0646-901A-1ABAF9ED8A91}"/>
              </a:ext>
            </a:extLst>
          </p:cNvPr>
          <p:cNvSpPr txBox="1"/>
          <p:nvPr/>
        </p:nvSpPr>
        <p:spPr>
          <a:xfrm>
            <a:off x="7170093" y="6191366"/>
            <a:ext cx="1954924" cy="276999"/>
          </a:xfrm>
          <a:prstGeom prst="rect">
            <a:avLst/>
          </a:prstGeom>
          <a:noFill/>
        </p:spPr>
        <p:txBody>
          <a:bodyPr wrap="square">
            <a:spAutoFit/>
          </a:bodyPr>
          <a:lstStyle/>
          <a:p>
            <a:r>
              <a:rPr lang="en-US" sz="1200" b="0" i="1">
                <a:solidFill>
                  <a:srgbClr val="333333"/>
                </a:solidFill>
                <a:effectLst/>
              </a:rPr>
              <a:t>JINST 12 P12030</a:t>
            </a:r>
            <a:r>
              <a:rPr lang="en-US" sz="1200" b="0" i="0">
                <a:solidFill>
                  <a:srgbClr val="333333"/>
                </a:solidFill>
                <a:effectLst/>
              </a:rPr>
              <a:t> (2017)</a:t>
            </a:r>
            <a:endParaRPr lang="en-US" sz="1200"/>
          </a:p>
        </p:txBody>
      </p:sp>
      <p:pic>
        <p:nvPicPr>
          <p:cNvPr id="28" name="Picture 27">
            <a:extLst>
              <a:ext uri="{FF2B5EF4-FFF2-40B4-BE49-F238E27FC236}">
                <a16:creationId xmlns:a16="http://schemas.microsoft.com/office/drawing/2014/main" id="{C9FACDF7-7BCD-E94F-B8AA-2DDDEF356646}"/>
              </a:ext>
            </a:extLst>
          </p:cNvPr>
          <p:cNvPicPr>
            <a:picLocks noChangeAspect="1"/>
          </p:cNvPicPr>
          <p:nvPr/>
        </p:nvPicPr>
        <p:blipFill>
          <a:blip r:embed="rId13"/>
          <a:stretch>
            <a:fillRect/>
          </a:stretch>
        </p:blipFill>
        <p:spPr>
          <a:xfrm>
            <a:off x="4260596" y="715409"/>
            <a:ext cx="2540081" cy="2258928"/>
          </a:xfrm>
          <a:prstGeom prst="rect">
            <a:avLst/>
          </a:prstGeom>
        </p:spPr>
      </p:pic>
      <p:sp>
        <p:nvSpPr>
          <p:cNvPr id="30" name="TextBox 29">
            <a:extLst>
              <a:ext uri="{FF2B5EF4-FFF2-40B4-BE49-F238E27FC236}">
                <a16:creationId xmlns:a16="http://schemas.microsoft.com/office/drawing/2014/main" id="{130D9F7B-4850-2942-B487-3DB34B61FAEC}"/>
              </a:ext>
            </a:extLst>
          </p:cNvPr>
          <p:cNvSpPr txBox="1"/>
          <p:nvPr/>
        </p:nvSpPr>
        <p:spPr>
          <a:xfrm>
            <a:off x="3872562" y="1621960"/>
            <a:ext cx="1783862" cy="261610"/>
          </a:xfrm>
          <a:prstGeom prst="rect">
            <a:avLst/>
          </a:prstGeom>
          <a:solidFill>
            <a:srgbClr val="FFFF00"/>
          </a:solidFill>
        </p:spPr>
        <p:txBody>
          <a:bodyPr wrap="square" rtlCol="0">
            <a:spAutoFit/>
          </a:bodyPr>
          <a:lstStyle/>
          <a:p>
            <a:pPr algn="ctr"/>
            <a:r>
              <a:rPr lang="en-US" sz="1100">
                <a:latin typeface="Arial" panose="020B0604020202020204" pitchFamily="34" charset="0"/>
                <a:cs typeface="Arial" panose="020B0604020202020204" pitchFamily="34" charset="0"/>
              </a:rPr>
              <a:t>2D signal processing</a:t>
            </a:r>
          </a:p>
        </p:txBody>
      </p:sp>
      <p:sp>
        <p:nvSpPr>
          <p:cNvPr id="29" name="TextBox 28">
            <a:extLst>
              <a:ext uri="{FF2B5EF4-FFF2-40B4-BE49-F238E27FC236}">
                <a16:creationId xmlns:a16="http://schemas.microsoft.com/office/drawing/2014/main" id="{4F028144-9014-BF4D-945E-E98C89A5669B}"/>
              </a:ext>
            </a:extLst>
          </p:cNvPr>
          <p:cNvSpPr txBox="1"/>
          <p:nvPr/>
        </p:nvSpPr>
        <p:spPr>
          <a:xfrm>
            <a:off x="4774734" y="601846"/>
            <a:ext cx="1796737" cy="276999"/>
          </a:xfrm>
          <a:prstGeom prst="rect">
            <a:avLst/>
          </a:prstGeom>
          <a:noFill/>
        </p:spPr>
        <p:txBody>
          <a:bodyPr wrap="square">
            <a:spAutoFit/>
          </a:bodyPr>
          <a:lstStyle/>
          <a:p>
            <a:r>
              <a:rPr lang="en-US" sz="1200" b="0" i="1">
                <a:solidFill>
                  <a:srgbClr val="333333"/>
                </a:solidFill>
                <a:effectLst/>
              </a:rPr>
              <a:t>JINST</a:t>
            </a:r>
            <a:r>
              <a:rPr lang="en-US" sz="1200" b="0" i="0">
                <a:solidFill>
                  <a:srgbClr val="333333"/>
                </a:solidFill>
                <a:effectLst/>
              </a:rPr>
              <a:t> </a:t>
            </a:r>
            <a:r>
              <a:rPr lang="en-US" sz="1200" b="1" i="0">
                <a:solidFill>
                  <a:srgbClr val="333333"/>
                </a:solidFill>
                <a:effectLst/>
              </a:rPr>
              <a:t>13</a:t>
            </a:r>
            <a:r>
              <a:rPr lang="en-US" sz="1200" b="0" i="0">
                <a:solidFill>
                  <a:srgbClr val="333333"/>
                </a:solidFill>
                <a:effectLst/>
              </a:rPr>
              <a:t> P07007 (2018)</a:t>
            </a:r>
            <a:endParaRPr lang="en-US" sz="1200"/>
          </a:p>
        </p:txBody>
      </p:sp>
      <p:sp>
        <p:nvSpPr>
          <p:cNvPr id="47" name="TextBox 46">
            <a:extLst>
              <a:ext uri="{FF2B5EF4-FFF2-40B4-BE49-F238E27FC236}">
                <a16:creationId xmlns:a16="http://schemas.microsoft.com/office/drawing/2014/main" id="{002385C1-5A02-C84A-AFDB-70678400E3FE}"/>
              </a:ext>
            </a:extLst>
          </p:cNvPr>
          <p:cNvSpPr txBox="1"/>
          <p:nvPr/>
        </p:nvSpPr>
        <p:spPr>
          <a:xfrm>
            <a:off x="1068377" y="2970972"/>
            <a:ext cx="6101716" cy="830997"/>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Good understanding of detector response which is as well incorporated in the overlay MC simulation (noise and cosmic muons from off-beam data overlaid with neutrino simulation).</a:t>
            </a:r>
          </a:p>
        </p:txBody>
      </p:sp>
      <p:sp>
        <p:nvSpPr>
          <p:cNvPr id="50" name="Slide Number Placeholder 49">
            <a:extLst>
              <a:ext uri="{FF2B5EF4-FFF2-40B4-BE49-F238E27FC236}">
                <a16:creationId xmlns:a16="http://schemas.microsoft.com/office/drawing/2014/main" id="{5BB054F9-D5BE-F04C-A683-6D1D5A251C1B}"/>
              </a:ext>
            </a:extLst>
          </p:cNvPr>
          <p:cNvSpPr>
            <a:spLocks noGrp="1"/>
          </p:cNvSpPr>
          <p:nvPr>
            <p:ph type="sldNum" sz="quarter" idx="12"/>
          </p:nvPr>
        </p:nvSpPr>
        <p:spPr/>
        <p:txBody>
          <a:bodyPr/>
          <a:lstStyle/>
          <a:p>
            <a:fld id="{51A6D9F9-C05D-5D45-B061-FC47D9981D01}" type="slidenum">
              <a:rPr lang="en-US" smtClean="0"/>
              <a:t>25</a:t>
            </a:fld>
            <a:endParaRPr lang="en-US"/>
          </a:p>
        </p:txBody>
      </p:sp>
      <p:sp>
        <p:nvSpPr>
          <p:cNvPr id="3" name="Date Placeholder 2">
            <a:extLst>
              <a:ext uri="{FF2B5EF4-FFF2-40B4-BE49-F238E27FC236}">
                <a16:creationId xmlns:a16="http://schemas.microsoft.com/office/drawing/2014/main" id="{6CEF9238-81D2-8E42-ADC5-0968B6772F19}"/>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79150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par>
                                <p:cTn id="23" presetID="9"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dissolve">
                                      <p:cBhvr>
                                        <p:cTn id="25" dur="500"/>
                                        <p:tgtEl>
                                          <p:spTgt spid="2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dissolv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dissolve">
                                      <p:cBhvr>
                                        <p:cTn id="39" dur="500"/>
                                        <p:tgtEl>
                                          <p:spTgt spid="15"/>
                                        </p:tgtEl>
                                      </p:cBhvr>
                                    </p:animEffect>
                                  </p:childTnLst>
                                </p:cTn>
                              </p:par>
                              <p:par>
                                <p:cTn id="40" presetID="9"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500"/>
                                        <p:tgtEl>
                                          <p:spTgt spid="21"/>
                                        </p:tgtEl>
                                      </p:cBhvr>
                                    </p:animEffect>
                                  </p:childTnLst>
                                </p:cTn>
                              </p:par>
                              <p:par>
                                <p:cTn id="54" presetID="9"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dissolve">
                                      <p:cBhvr>
                                        <p:cTn id="56" dur="500"/>
                                        <p:tgtEl>
                                          <p:spTgt spid="22"/>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dissolve">
                                      <p:cBhvr>
                                        <p:cTn id="64" dur="500"/>
                                        <p:tgtEl>
                                          <p:spTgt spid="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dissolve">
                                      <p:cBhvr>
                                        <p:cTn id="67" dur="500"/>
                                        <p:tgtEl>
                                          <p:spTgt spid="10"/>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dissolve">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dissolve">
                                      <p:cBhvr>
                                        <p:cTn id="75" dur="500"/>
                                        <p:tgtEl>
                                          <p:spTgt spid="3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dissolve">
                                      <p:cBhvr>
                                        <p:cTn id="78" dur="500"/>
                                        <p:tgtEl>
                                          <p:spTgt spid="43"/>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dissolve">
                                      <p:cBhvr>
                                        <p:cTn id="81" dur="500"/>
                                        <p:tgtEl>
                                          <p:spTgt spid="42"/>
                                        </p:tgtEl>
                                      </p:cBhvr>
                                    </p:animEffect>
                                  </p:childTnLst>
                                </p:cTn>
                              </p:par>
                              <p:par>
                                <p:cTn id="82" presetID="9" presetClass="entr" presetSubtype="0" fill="hold"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dissolve">
                                      <p:cBhvr>
                                        <p:cTn id="84" dur="500"/>
                                        <p:tgtEl>
                                          <p:spTgt spid="34"/>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dissolve">
                                      <p:cBhvr>
                                        <p:cTn id="87" dur="500"/>
                                        <p:tgtEl>
                                          <p:spTgt spid="37"/>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dissolve">
                                      <p:cBhvr>
                                        <p:cTn id="90" dur="500"/>
                                        <p:tgtEl>
                                          <p:spTgt spid="36"/>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dissolve">
                                      <p:cBhvr>
                                        <p:cTn id="93" dur="500"/>
                                        <p:tgtEl>
                                          <p:spTgt spid="46"/>
                                        </p:tgtEl>
                                      </p:cBhvr>
                                    </p:animEffect>
                                  </p:childTnLst>
                                </p:cTn>
                              </p:par>
                              <p:par>
                                <p:cTn id="94" presetID="9" presetClass="entr" presetSubtype="0" fill="hold"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dissolve">
                                      <p:cBhvr>
                                        <p:cTn id="96" dur="500"/>
                                        <p:tgtEl>
                                          <p:spTgt spid="4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dissolve">
                                      <p:cBhvr>
                                        <p:cTn id="99" dur="500"/>
                                        <p:tgtEl>
                                          <p:spTgt spid="4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blinds(horizontal)">
                                      <p:cBhvr>
                                        <p:cTn id="10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18" grpId="0" animBg="1"/>
      <p:bldP spid="19" grpId="0" animBg="1"/>
      <p:bldP spid="21" grpId="0" animBg="1"/>
      <p:bldP spid="24" grpId="0"/>
      <p:bldP spid="27" grpId="0"/>
      <p:bldP spid="32" grpId="0"/>
      <p:bldP spid="33" grpId="0" animBg="1"/>
      <p:bldP spid="36" grpId="0"/>
      <p:bldP spid="37" grpId="0" animBg="1"/>
      <p:bldP spid="42" grpId="0"/>
      <p:bldP spid="43" grpId="0" animBg="1"/>
      <p:bldP spid="45" grpId="0" animBg="1"/>
      <p:bldP spid="46" grpId="0"/>
      <p:bldP spid="30" grpId="0" animBg="1"/>
      <p:bldP spid="29"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B552928-1C43-2A47-BF02-E09380252B7B}"/>
                  </a:ext>
                </a:extLst>
              </p:cNvPr>
              <p:cNvSpPr>
                <a:spLocks noGrp="1"/>
              </p:cNvSpPr>
              <p:nvPr>
                <p:ph type="title"/>
              </p:nvPr>
            </p:nvSpPr>
            <p:spPr>
              <a:xfrm>
                <a:off x="838200" y="10858"/>
                <a:ext cx="10515600" cy="938186"/>
              </a:xfrm>
            </p:spPr>
            <p:txBody>
              <a:bodyPr>
                <a:normAutofit fontScale="90000"/>
              </a:bodyPr>
              <a:lstStyle/>
              <a:p>
                <a:r>
                  <a:rPr lang="en-US" sz="4000"/>
                  <a:t>Highlights of </a:t>
                </a:r>
                <a:r>
                  <a:rPr lang="en-US" sz="4000" err="1"/>
                  <a:t>MicroBooNE’s</a:t>
                </a:r>
                <a:r>
                  <a:rPr lang="en-US" sz="4000"/>
                  <a:t> </a:t>
                </a:r>
                <a14:m>
                  <m:oMath xmlns:m="http://schemas.openxmlformats.org/officeDocument/2006/math">
                    <m:r>
                      <a:rPr lang="en-US" sz="4000" b="0" i="1" smtClean="0">
                        <a:latin typeface="Cambria Math" panose="02040503050406030204" pitchFamily="18" charset="0"/>
                      </a:rPr>
                      <m:t>𝜈</m:t>
                    </m:r>
                  </m:oMath>
                </a14:m>
                <a:r>
                  <a:rPr lang="en-US" sz="4000"/>
                  <a:t>-</a:t>
                </a:r>
                <a:r>
                  <a:rPr lang="en-US" sz="4000" err="1"/>
                  <a:t>Ar</a:t>
                </a:r>
                <a:r>
                  <a:rPr lang="en-US" sz="4000"/>
                  <a:t> interaction studies</a:t>
                </a:r>
              </a:p>
            </p:txBody>
          </p:sp>
        </mc:Choice>
        <mc:Fallback xmlns="">
          <p:sp>
            <p:nvSpPr>
              <p:cNvPr id="2" name="Title 1">
                <a:extLst>
                  <a:ext uri="{FF2B5EF4-FFF2-40B4-BE49-F238E27FC236}">
                    <a16:creationId xmlns:a16="http://schemas.microsoft.com/office/drawing/2014/main" id="{3B552928-1C43-2A47-BF02-E09380252B7B}"/>
                  </a:ext>
                </a:extLst>
              </p:cNvPr>
              <p:cNvSpPr>
                <a:spLocks noGrp="1" noRot="1" noChangeAspect="1" noMove="1" noResize="1" noEditPoints="1" noAdjustHandles="1" noChangeArrowheads="1" noChangeShapeType="1" noTextEdit="1"/>
              </p:cNvSpPr>
              <p:nvPr>
                <p:ph type="title"/>
              </p:nvPr>
            </p:nvSpPr>
            <p:spPr>
              <a:xfrm>
                <a:off x="838200" y="10858"/>
                <a:ext cx="10515600" cy="938186"/>
              </a:xfrm>
              <a:blipFill>
                <a:blip r:embed="rId3"/>
                <a:stretch>
                  <a:fillRect l="-1797" b="-5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28A881-D178-2840-879C-06171FE9C328}"/>
                  </a:ext>
                </a:extLst>
              </p:cNvPr>
              <p:cNvSpPr>
                <a:spLocks noGrp="1"/>
              </p:cNvSpPr>
              <p:nvPr>
                <p:ph idx="1"/>
              </p:nvPr>
            </p:nvSpPr>
            <p:spPr>
              <a:xfrm>
                <a:off x="440266" y="1370142"/>
                <a:ext cx="3764501" cy="627555"/>
              </a:xfrm>
            </p:spPr>
            <p:txBody>
              <a:bodyPr>
                <a:noAutofit/>
              </a:bodyPr>
              <a:lstStyle/>
              <a:p>
                <a:pPr marL="0" indent="0" algn="ctr">
                  <a:buNone/>
                </a:pPr>
                <a:r>
                  <a:rPr lang="en-US" sz="2000">
                    <a:latin typeface="Arial" panose="020B0604020202020204" pitchFamily="34" charset="0"/>
                    <a:cs typeface="Arial" panose="020B0604020202020204" pitchFamily="34" charset="0"/>
                  </a:rPr>
                  <a:t>High-statistics examination of </a:t>
                </a:r>
                <a14:m>
                  <m:oMath xmlns:m="http://schemas.openxmlformats.org/officeDocument/2006/math">
                    <m:r>
                      <a:rPr lang="en-US" sz="2000" b="0" i="1" smtClean="0">
                        <a:latin typeface="Cambria Math" panose="02040503050406030204" pitchFamily="18" charset="0"/>
                      </a:rPr>
                      <m:t>𝜈</m:t>
                    </m:r>
                    <m:r>
                      <a:rPr lang="en-US" sz="2000" b="0" i="1" smtClean="0">
                        <a:latin typeface="Cambria Math" panose="02040503050406030204" pitchFamily="18" charset="0"/>
                      </a:rPr>
                      <m:t>−</m:t>
                    </m:r>
                    <m:r>
                      <a:rPr lang="en-US" sz="2000" b="0" i="1" smtClean="0">
                        <a:latin typeface="Cambria Math" panose="02040503050406030204" pitchFamily="18" charset="0"/>
                      </a:rPr>
                      <m:t>𝐴𝑟</m:t>
                    </m:r>
                  </m:oMath>
                </a14:m>
                <a:r>
                  <a:rPr lang="en-US" sz="2000">
                    <a:latin typeface="Arial" panose="020B0604020202020204" pitchFamily="34" charset="0"/>
                    <a:cs typeface="Arial" panose="020B0604020202020204" pitchFamily="34" charset="0"/>
                  </a:rPr>
                  <a:t> cross section model</a:t>
                </a:r>
              </a:p>
            </p:txBody>
          </p:sp>
        </mc:Choice>
        <mc:Fallback xmlns="">
          <p:sp>
            <p:nvSpPr>
              <p:cNvPr id="3" name="Content Placeholder 2">
                <a:extLst>
                  <a:ext uri="{FF2B5EF4-FFF2-40B4-BE49-F238E27FC236}">
                    <a16:creationId xmlns:a16="http://schemas.microsoft.com/office/drawing/2014/main" id="{D928A881-D178-2840-879C-06171FE9C328}"/>
                  </a:ext>
                </a:extLst>
              </p:cNvPr>
              <p:cNvSpPr>
                <a:spLocks noGrp="1" noRot="1" noChangeAspect="1" noMove="1" noResize="1" noEditPoints="1" noAdjustHandles="1" noChangeArrowheads="1" noChangeShapeType="1" noTextEdit="1"/>
              </p:cNvSpPr>
              <p:nvPr>
                <p:ph idx="1"/>
              </p:nvPr>
            </p:nvSpPr>
            <p:spPr>
              <a:xfrm>
                <a:off x="440266" y="1370142"/>
                <a:ext cx="3764501" cy="627555"/>
              </a:xfrm>
              <a:blipFill>
                <a:blip r:embed="rId4"/>
                <a:stretch>
                  <a:fillRect t="-9709" b="-20388"/>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BA905D7-23FF-F64F-9E59-B4CB89FCDB03}"/>
              </a:ext>
            </a:extLst>
          </p:cNvPr>
          <p:cNvPicPr>
            <a:picLocks noChangeAspect="1"/>
          </p:cNvPicPr>
          <p:nvPr/>
        </p:nvPicPr>
        <p:blipFill>
          <a:blip r:embed="rId5"/>
          <a:stretch>
            <a:fillRect/>
          </a:stretch>
        </p:blipFill>
        <p:spPr>
          <a:xfrm>
            <a:off x="4382147" y="1329862"/>
            <a:ext cx="7705274" cy="175213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821F6B1-EEFC-8548-980D-4EE42F173E0C}"/>
                  </a:ext>
                </a:extLst>
              </p:cNvPr>
              <p:cNvSpPr txBox="1"/>
              <p:nvPr/>
            </p:nvSpPr>
            <p:spPr>
              <a:xfrm>
                <a:off x="7500429" y="929977"/>
                <a:ext cx="3067697" cy="325089"/>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𝜈</m:t>
                        </m:r>
                      </m:e>
                      <m:sub>
                        <m:r>
                          <a:rPr lang="en-US" sz="1400" b="0" i="1" smtClean="0">
                            <a:latin typeface="Cambria Math" panose="02040503050406030204" pitchFamily="18" charset="0"/>
                          </a:rPr>
                          <m:t>𝜇</m:t>
                        </m:r>
                        <m:r>
                          <a:rPr lang="en-US" sz="1400" b="0" i="1" smtClean="0">
                            <a:latin typeface="Cambria Math" panose="02040503050406030204" pitchFamily="18" charset="0"/>
                          </a:rPr>
                          <m:t> </m:t>
                        </m:r>
                      </m:sub>
                    </m:sSub>
                  </m:oMath>
                </a14:m>
                <a:r>
                  <a:rPr lang="en-US" sz="1400"/>
                  <a:t>CC inclusive double differential </a:t>
                </a:r>
                <a:r>
                  <a:rPr lang="en-US" sz="1400" err="1"/>
                  <a:t>xsec</a:t>
                </a:r>
                <a:endParaRPr lang="en-US" sz="1400"/>
              </a:p>
            </p:txBody>
          </p:sp>
        </mc:Choice>
        <mc:Fallback xmlns="">
          <p:sp>
            <p:nvSpPr>
              <p:cNvPr id="14" name="TextBox 13">
                <a:extLst>
                  <a:ext uri="{FF2B5EF4-FFF2-40B4-BE49-F238E27FC236}">
                    <a16:creationId xmlns:a16="http://schemas.microsoft.com/office/drawing/2014/main" id="{0821F6B1-EEFC-8548-980D-4EE42F173E0C}"/>
                  </a:ext>
                </a:extLst>
              </p:cNvPr>
              <p:cNvSpPr txBox="1">
                <a:spLocks noRot="1" noChangeAspect="1" noMove="1" noResize="1" noEditPoints="1" noAdjustHandles="1" noChangeArrowheads="1" noChangeShapeType="1" noTextEdit="1"/>
              </p:cNvSpPr>
              <p:nvPr/>
            </p:nvSpPr>
            <p:spPr>
              <a:xfrm>
                <a:off x="7500429" y="929977"/>
                <a:ext cx="3067697" cy="325089"/>
              </a:xfrm>
              <a:prstGeom prst="rect">
                <a:avLst/>
              </a:prstGeom>
              <a:blipFill>
                <a:blip r:embed="rId6"/>
                <a:stretch>
                  <a:fillRect t="-1887" b="-15094"/>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30447C7-940E-7442-B4EE-4866290DA1A9}"/>
              </a:ext>
            </a:extLst>
          </p:cNvPr>
          <p:cNvSpPr txBox="1"/>
          <p:nvPr/>
        </p:nvSpPr>
        <p:spPr>
          <a:xfrm>
            <a:off x="4521552" y="1109012"/>
            <a:ext cx="2578058" cy="276999"/>
          </a:xfrm>
          <a:prstGeom prst="rect">
            <a:avLst/>
          </a:prstGeom>
          <a:noFill/>
        </p:spPr>
        <p:txBody>
          <a:bodyPr wrap="square">
            <a:spAutoFit/>
          </a:bodyPr>
          <a:lstStyle/>
          <a:p>
            <a:pPr algn="ctr"/>
            <a:r>
              <a:rPr lang="en-US" sz="1200" i="0">
                <a:solidFill>
                  <a:srgbClr val="03ADDD"/>
                </a:solidFill>
                <a:effectLst/>
              </a:rPr>
              <a:t>Phys. Rev. Lett. 123, 131801</a:t>
            </a:r>
          </a:p>
        </p:txBody>
      </p:sp>
      <p:pic>
        <p:nvPicPr>
          <p:cNvPr id="26" name="Picture 25">
            <a:extLst>
              <a:ext uri="{FF2B5EF4-FFF2-40B4-BE49-F238E27FC236}">
                <a16:creationId xmlns:a16="http://schemas.microsoft.com/office/drawing/2014/main" id="{C1E39025-4834-0642-B026-2A8CF233D730}"/>
              </a:ext>
            </a:extLst>
          </p:cNvPr>
          <p:cNvPicPr>
            <a:picLocks noChangeAspect="1"/>
          </p:cNvPicPr>
          <p:nvPr/>
        </p:nvPicPr>
        <p:blipFill>
          <a:blip r:embed="rId7"/>
          <a:stretch>
            <a:fillRect/>
          </a:stretch>
        </p:blipFill>
        <p:spPr>
          <a:xfrm>
            <a:off x="793155" y="2822137"/>
            <a:ext cx="3128628" cy="257590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70B820-0D49-C048-B5BD-E5A6A70086F7}"/>
                  </a:ext>
                </a:extLst>
              </p:cNvPr>
              <p:cNvSpPr txBox="1"/>
              <p:nvPr/>
            </p:nvSpPr>
            <p:spPr>
              <a:xfrm>
                <a:off x="1224981" y="5398040"/>
                <a:ext cx="2548404" cy="540533"/>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𝜈</m:t>
                        </m:r>
                      </m:e>
                      <m:sub>
                        <m:r>
                          <a:rPr lang="en-US" sz="1400" b="0" i="1" smtClean="0">
                            <a:latin typeface="Cambria Math" panose="02040503050406030204" pitchFamily="18" charset="0"/>
                          </a:rPr>
                          <m:t>𝜇</m:t>
                        </m:r>
                        <m:r>
                          <a:rPr lang="en-US" sz="1400" b="0" i="1" smtClean="0">
                            <a:latin typeface="Cambria Math" panose="02040503050406030204" pitchFamily="18" charset="0"/>
                          </a:rPr>
                          <m:t> </m:t>
                        </m:r>
                      </m:sub>
                    </m:sSub>
                  </m:oMath>
                </a14:m>
                <a:r>
                  <a:rPr lang="en-US" sz="1400">
                    <a:latin typeface="Arial" panose="020B0604020202020204" pitchFamily="34" charset="0"/>
                    <a:cs typeface="Arial" panose="020B0604020202020204" pitchFamily="34" charset="0"/>
                  </a:rPr>
                  <a:t>CC0</a:t>
                </a:r>
                <a14:m>
                  <m:oMath xmlns:m="http://schemas.openxmlformats.org/officeDocument/2006/math">
                    <m:r>
                      <a:rPr lang="en-US" sz="1400" b="0" i="1" smtClean="0">
                        <a:latin typeface="Cambria Math" panose="02040503050406030204" pitchFamily="18" charset="0"/>
                      </a:rPr>
                      <m:t>𝜋</m:t>
                    </m:r>
                  </m:oMath>
                </a14:m>
                <a:r>
                  <a:rPr lang="en-US" sz="1400">
                    <a:latin typeface="Arial" panose="020B0604020202020204" pitchFamily="34" charset="0"/>
                    <a:cs typeface="Arial" panose="020B0604020202020204" pitchFamily="34" charset="0"/>
                  </a:rPr>
                  <a:t> differential </a:t>
                </a:r>
                <a:r>
                  <a:rPr lang="en-US" sz="1400" err="1">
                    <a:latin typeface="Arial" panose="020B0604020202020204" pitchFamily="34" charset="0"/>
                    <a:cs typeface="Arial" panose="020B0604020202020204" pitchFamily="34" charset="0"/>
                  </a:rPr>
                  <a:t>xsec</a:t>
                </a:r>
                <a:r>
                  <a:rPr lang="en-US" sz="1400">
                    <a:latin typeface="Arial" panose="020B0604020202020204" pitchFamily="34" charset="0"/>
                    <a:cs typeface="Arial" panose="020B0604020202020204" pitchFamily="34" charset="0"/>
                  </a:rPr>
                  <a:t> as a function of muon polar angle</a:t>
                </a:r>
              </a:p>
            </p:txBody>
          </p:sp>
        </mc:Choice>
        <mc:Fallback xmlns="">
          <p:sp>
            <p:nvSpPr>
              <p:cNvPr id="30" name="TextBox 29">
                <a:extLst>
                  <a:ext uri="{FF2B5EF4-FFF2-40B4-BE49-F238E27FC236}">
                    <a16:creationId xmlns:a16="http://schemas.microsoft.com/office/drawing/2014/main" id="{FB70B820-0D49-C048-B5BD-E5A6A70086F7}"/>
                  </a:ext>
                </a:extLst>
              </p:cNvPr>
              <p:cNvSpPr txBox="1">
                <a:spLocks noRot="1" noChangeAspect="1" noMove="1" noResize="1" noEditPoints="1" noAdjustHandles="1" noChangeArrowheads="1" noChangeShapeType="1" noTextEdit="1"/>
              </p:cNvSpPr>
              <p:nvPr/>
            </p:nvSpPr>
            <p:spPr>
              <a:xfrm>
                <a:off x="1224981" y="5398040"/>
                <a:ext cx="2548404" cy="540533"/>
              </a:xfrm>
              <a:prstGeom prst="rect">
                <a:avLst/>
              </a:prstGeom>
              <a:blipFill>
                <a:blip r:embed="rId8"/>
                <a:stretch>
                  <a:fillRect l="-718" t="-2273" r="-1196" b="-1136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D1F74C35-9CE8-6D41-9145-0C4318A1F99F}"/>
              </a:ext>
            </a:extLst>
          </p:cNvPr>
          <p:cNvSpPr txBox="1"/>
          <p:nvPr/>
        </p:nvSpPr>
        <p:spPr>
          <a:xfrm>
            <a:off x="1275252" y="2640217"/>
            <a:ext cx="2164433" cy="276999"/>
          </a:xfrm>
          <a:prstGeom prst="rect">
            <a:avLst/>
          </a:prstGeom>
          <a:noFill/>
        </p:spPr>
        <p:txBody>
          <a:bodyPr wrap="square">
            <a:spAutoFit/>
          </a:bodyPr>
          <a:lstStyle/>
          <a:p>
            <a:r>
              <a:rPr lang="en-US" sz="1200" i="0">
                <a:solidFill>
                  <a:srgbClr val="03ADDD"/>
                </a:solidFill>
                <a:effectLst/>
              </a:rPr>
              <a:t>Phys. Rev. D 102, 112013</a:t>
            </a:r>
          </a:p>
        </p:txBody>
      </p:sp>
      <p:pic>
        <p:nvPicPr>
          <p:cNvPr id="35" name="Picture 34">
            <a:extLst>
              <a:ext uri="{FF2B5EF4-FFF2-40B4-BE49-F238E27FC236}">
                <a16:creationId xmlns:a16="http://schemas.microsoft.com/office/drawing/2014/main" id="{01074867-6A92-B945-8B6B-6061BCCB8043}"/>
              </a:ext>
            </a:extLst>
          </p:cNvPr>
          <p:cNvPicPr>
            <a:picLocks noChangeAspect="1"/>
          </p:cNvPicPr>
          <p:nvPr/>
        </p:nvPicPr>
        <p:blipFill>
          <a:blip r:embed="rId9"/>
          <a:stretch>
            <a:fillRect/>
          </a:stretch>
        </p:blipFill>
        <p:spPr>
          <a:xfrm>
            <a:off x="5601573" y="1631309"/>
            <a:ext cx="1202068" cy="628774"/>
          </a:xfrm>
          <a:prstGeom prst="rect">
            <a:avLst/>
          </a:prstGeom>
        </p:spPr>
      </p:pic>
      <p:sp>
        <p:nvSpPr>
          <p:cNvPr id="38" name="Slide Number Placeholder 37">
            <a:extLst>
              <a:ext uri="{FF2B5EF4-FFF2-40B4-BE49-F238E27FC236}">
                <a16:creationId xmlns:a16="http://schemas.microsoft.com/office/drawing/2014/main" id="{5011E162-19BC-9246-8F1B-83FDE5725D38}"/>
              </a:ext>
            </a:extLst>
          </p:cNvPr>
          <p:cNvSpPr>
            <a:spLocks noGrp="1"/>
          </p:cNvSpPr>
          <p:nvPr>
            <p:ph type="sldNum" sz="quarter" idx="12"/>
          </p:nvPr>
        </p:nvSpPr>
        <p:spPr/>
        <p:txBody>
          <a:bodyPr/>
          <a:lstStyle/>
          <a:p>
            <a:fld id="{51A6D9F9-C05D-5D45-B061-FC47D9981D01}" type="slidenum">
              <a:rPr lang="en-US" smtClean="0"/>
              <a:t>26</a:t>
            </a:fld>
            <a:endParaRPr lang="en-US"/>
          </a:p>
        </p:txBody>
      </p:sp>
      <p:sp>
        <p:nvSpPr>
          <p:cNvPr id="4" name="Date Placeholder 3">
            <a:extLst>
              <a:ext uri="{FF2B5EF4-FFF2-40B4-BE49-F238E27FC236}">
                <a16:creationId xmlns:a16="http://schemas.microsoft.com/office/drawing/2014/main" id="{3425AEB6-007D-394F-BEB8-EBFCA05AD0B5}"/>
              </a:ext>
            </a:extLst>
          </p:cNvPr>
          <p:cNvSpPr>
            <a:spLocks noGrp="1"/>
          </p:cNvSpPr>
          <p:nvPr>
            <p:ph type="dt" sz="half" idx="10"/>
          </p:nvPr>
        </p:nvSpPr>
        <p:spPr/>
        <p:txBody>
          <a:bodyPr/>
          <a:lstStyle/>
          <a:p>
            <a:r>
              <a:rPr lang="en-US"/>
              <a:t>11/19/21</a:t>
            </a:r>
          </a:p>
        </p:txBody>
      </p:sp>
      <p:pic>
        <p:nvPicPr>
          <p:cNvPr id="6" name="Picture 5">
            <a:extLst>
              <a:ext uri="{FF2B5EF4-FFF2-40B4-BE49-F238E27FC236}">
                <a16:creationId xmlns:a16="http://schemas.microsoft.com/office/drawing/2014/main" id="{23E426C0-D171-E141-BC7D-16AD1A3085CF}"/>
              </a:ext>
            </a:extLst>
          </p:cNvPr>
          <p:cNvPicPr>
            <a:picLocks noChangeAspect="1"/>
          </p:cNvPicPr>
          <p:nvPr/>
        </p:nvPicPr>
        <p:blipFill>
          <a:blip r:embed="rId10"/>
          <a:stretch>
            <a:fillRect/>
          </a:stretch>
        </p:blipFill>
        <p:spPr>
          <a:xfrm>
            <a:off x="4429406" y="3462814"/>
            <a:ext cx="3333188" cy="2687791"/>
          </a:xfrm>
          <a:prstGeom prst="rect">
            <a:avLst/>
          </a:prstGeom>
        </p:spPr>
      </p:pic>
      <p:sp>
        <p:nvSpPr>
          <p:cNvPr id="15" name="TextBox 14">
            <a:extLst>
              <a:ext uri="{FF2B5EF4-FFF2-40B4-BE49-F238E27FC236}">
                <a16:creationId xmlns:a16="http://schemas.microsoft.com/office/drawing/2014/main" id="{C19538B4-0FFA-5F40-B5D9-6F2267EEC4A6}"/>
              </a:ext>
            </a:extLst>
          </p:cNvPr>
          <p:cNvSpPr txBox="1"/>
          <p:nvPr/>
        </p:nvSpPr>
        <p:spPr>
          <a:xfrm>
            <a:off x="4728364" y="3256686"/>
            <a:ext cx="2164433" cy="276999"/>
          </a:xfrm>
          <a:prstGeom prst="rect">
            <a:avLst/>
          </a:prstGeom>
          <a:noFill/>
        </p:spPr>
        <p:txBody>
          <a:bodyPr wrap="square">
            <a:spAutoFit/>
          </a:bodyPr>
          <a:lstStyle/>
          <a:p>
            <a:pPr algn="ctr"/>
            <a:r>
              <a:rPr lang="en-US" sz="1200">
                <a:solidFill>
                  <a:srgbClr val="03ADDD"/>
                </a:solidFill>
              </a:rPr>
              <a:t>Phys Rev Lett. 125, 201803</a:t>
            </a:r>
            <a:endParaRPr lang="en-US" sz="1200" i="0">
              <a:solidFill>
                <a:srgbClr val="03ADDD"/>
              </a:solidFill>
              <a:effectLst/>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D8CAAB-3CBD-4D40-A2C9-0C98823B3432}"/>
                  </a:ext>
                </a:extLst>
              </p:cNvPr>
              <p:cNvSpPr txBox="1"/>
              <p:nvPr/>
            </p:nvSpPr>
            <p:spPr>
              <a:xfrm>
                <a:off x="5123861" y="6225401"/>
                <a:ext cx="2376568" cy="325089"/>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𝜈</m:t>
                        </m:r>
                      </m:e>
                      <m:sub>
                        <m:r>
                          <a:rPr lang="en-US" sz="1400" b="0" i="1" smtClean="0">
                            <a:latin typeface="Cambria Math" panose="02040503050406030204" pitchFamily="18" charset="0"/>
                          </a:rPr>
                          <m:t>𝜇</m:t>
                        </m:r>
                        <m:r>
                          <a:rPr lang="en-US" sz="1400" b="0" i="1" smtClean="0">
                            <a:latin typeface="Cambria Math" panose="02040503050406030204" pitchFamily="18" charset="0"/>
                          </a:rPr>
                          <m:t> </m:t>
                        </m:r>
                      </m:sub>
                    </m:sSub>
                  </m:oMath>
                </a14:m>
                <a:r>
                  <a:rPr lang="en-US" sz="1400"/>
                  <a:t>CC1p0</a:t>
                </a:r>
                <a14:m>
                  <m:oMath xmlns:m="http://schemas.openxmlformats.org/officeDocument/2006/math">
                    <m:r>
                      <a:rPr lang="en-US" sz="1400" b="0" i="1" smtClean="0">
                        <a:latin typeface="Cambria Math" panose="02040503050406030204" pitchFamily="18" charset="0"/>
                      </a:rPr>
                      <m:t>𝜋</m:t>
                    </m:r>
                  </m:oMath>
                </a14:m>
                <a:r>
                  <a:rPr lang="en-US" sz="1400"/>
                  <a:t> differential </a:t>
                </a:r>
                <a:r>
                  <a:rPr lang="en-US" sz="1400" err="1"/>
                  <a:t>xsec</a:t>
                </a:r>
                <a:endParaRPr lang="en-US" sz="1400"/>
              </a:p>
            </p:txBody>
          </p:sp>
        </mc:Choice>
        <mc:Fallback xmlns="">
          <p:sp>
            <p:nvSpPr>
              <p:cNvPr id="16" name="TextBox 15">
                <a:extLst>
                  <a:ext uri="{FF2B5EF4-FFF2-40B4-BE49-F238E27FC236}">
                    <a16:creationId xmlns:a16="http://schemas.microsoft.com/office/drawing/2014/main" id="{3AD8CAAB-3CBD-4D40-A2C9-0C98823B3432}"/>
                  </a:ext>
                </a:extLst>
              </p:cNvPr>
              <p:cNvSpPr txBox="1">
                <a:spLocks noRot="1" noChangeAspect="1" noMove="1" noResize="1" noEditPoints="1" noAdjustHandles="1" noChangeArrowheads="1" noChangeShapeType="1" noTextEdit="1"/>
              </p:cNvSpPr>
              <p:nvPr/>
            </p:nvSpPr>
            <p:spPr>
              <a:xfrm>
                <a:off x="5123861" y="6225401"/>
                <a:ext cx="2376568" cy="325089"/>
              </a:xfrm>
              <a:prstGeom prst="rect">
                <a:avLst/>
              </a:prstGeom>
              <a:blipFill>
                <a:blip r:embed="rId11"/>
                <a:stretch>
                  <a:fillRect t="-1852" b="-1481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88B257A-0F3F-A644-8EA6-433E3369FB5B}"/>
              </a:ext>
            </a:extLst>
          </p:cNvPr>
          <p:cNvPicPr>
            <a:picLocks noChangeAspect="1"/>
          </p:cNvPicPr>
          <p:nvPr/>
        </p:nvPicPr>
        <p:blipFill>
          <a:blip r:embed="rId12"/>
          <a:stretch>
            <a:fillRect/>
          </a:stretch>
        </p:blipFill>
        <p:spPr>
          <a:xfrm>
            <a:off x="8759616" y="3256686"/>
            <a:ext cx="1447555" cy="2968715"/>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487073A-D0D1-4947-8086-CED9E86D1134}"/>
                  </a:ext>
                </a:extLst>
              </p:cNvPr>
              <p:cNvSpPr/>
              <p:nvPr/>
            </p:nvSpPr>
            <p:spPr>
              <a:xfrm>
                <a:off x="8712347" y="6215425"/>
                <a:ext cx="2376568" cy="307777"/>
              </a:xfrm>
              <a:prstGeom prst="rect">
                <a:avLst/>
              </a:prstGeom>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𝜈</m:t>
                        </m:r>
                      </m:e>
                      <m:sub>
                        <m:r>
                          <a:rPr lang="en-US" sz="1400" b="0" i="1" smtClean="0">
                            <a:latin typeface="Cambria Math" panose="02040503050406030204" pitchFamily="18" charset="0"/>
                          </a:rPr>
                          <m:t>𝑒</m:t>
                        </m:r>
                        <m:r>
                          <a:rPr lang="en-US" sz="1400" i="1">
                            <a:latin typeface="Cambria Math" panose="02040503050406030204" pitchFamily="18" charset="0"/>
                          </a:rPr>
                          <m:t> </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𝜈</m:t>
                            </m:r>
                          </m:e>
                        </m:acc>
                      </m:e>
                      <m:sub>
                        <m:r>
                          <a:rPr lang="en-US" sz="1400" b="0" i="1" smtClean="0">
                            <a:latin typeface="Cambria Math" panose="02040503050406030204" pitchFamily="18" charset="0"/>
                          </a:rPr>
                          <m:t>𝑒</m:t>
                        </m:r>
                      </m:sub>
                    </m:sSub>
                  </m:oMath>
                </a14:m>
                <a:r>
                  <a:rPr lang="en-US" sz="1400"/>
                  <a:t> CC inclusive total </a:t>
                </a:r>
                <a:r>
                  <a:rPr lang="en-US" sz="1400" err="1"/>
                  <a:t>xsec</a:t>
                </a:r>
                <a:endParaRPr lang="en-US" sz="1400"/>
              </a:p>
            </p:txBody>
          </p:sp>
        </mc:Choice>
        <mc:Fallback xmlns="">
          <p:sp>
            <p:nvSpPr>
              <p:cNvPr id="9" name="Rectangle 8">
                <a:extLst>
                  <a:ext uri="{FF2B5EF4-FFF2-40B4-BE49-F238E27FC236}">
                    <a16:creationId xmlns:a16="http://schemas.microsoft.com/office/drawing/2014/main" id="{4487073A-D0D1-4947-8086-CED9E86D1134}"/>
                  </a:ext>
                </a:extLst>
              </p:cNvPr>
              <p:cNvSpPr>
                <a:spLocks noRot="1" noChangeAspect="1" noMove="1" noResize="1" noEditPoints="1" noAdjustHandles="1" noChangeArrowheads="1" noChangeShapeType="1" noTextEdit="1"/>
              </p:cNvSpPr>
              <p:nvPr/>
            </p:nvSpPr>
            <p:spPr>
              <a:xfrm>
                <a:off x="8712347" y="6215425"/>
                <a:ext cx="2376568" cy="307777"/>
              </a:xfrm>
              <a:prstGeom prst="rect">
                <a:avLst/>
              </a:prstGeom>
              <a:blipFill>
                <a:blip r:embed="rId13"/>
                <a:stretch>
                  <a:fillRect t="-4000" b="-20000"/>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FD59E65-BACD-0544-BD97-A7EADEB8215D}"/>
              </a:ext>
            </a:extLst>
          </p:cNvPr>
          <p:cNvSpPr txBox="1"/>
          <p:nvPr/>
        </p:nvSpPr>
        <p:spPr>
          <a:xfrm>
            <a:off x="9486858" y="3232822"/>
            <a:ext cx="2243946" cy="276999"/>
          </a:xfrm>
          <a:prstGeom prst="rect">
            <a:avLst/>
          </a:prstGeom>
          <a:noFill/>
        </p:spPr>
        <p:txBody>
          <a:bodyPr wrap="square">
            <a:spAutoFit/>
          </a:bodyPr>
          <a:lstStyle/>
          <a:p>
            <a:pPr algn="ctr"/>
            <a:r>
              <a:rPr lang="en-US" sz="1200">
                <a:solidFill>
                  <a:srgbClr val="00B0F0"/>
                </a:solidFill>
              </a:rPr>
              <a:t>Phys. Rev. D 104, 052002 (2021)</a:t>
            </a:r>
          </a:p>
        </p:txBody>
      </p:sp>
    </p:spTree>
    <p:extLst>
      <p:ext uri="{BB962C8B-B14F-4D97-AF65-F5344CB8AC3E}">
        <p14:creationId xmlns:p14="http://schemas.microsoft.com/office/powerpoint/2010/main" val="304627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6C6A202-B021-4CB4-A90A-B2CD0CCEB84C}"/>
                  </a:ext>
                </a:extLst>
              </p:cNvPr>
              <p:cNvSpPr>
                <a:spLocks noGrp="1"/>
              </p:cNvSpPr>
              <p:nvPr>
                <p:ph type="title"/>
              </p:nvPr>
            </p:nvSpPr>
            <p:spPr/>
            <p:txBody>
              <a:bodyPr>
                <a:normAutofit/>
              </a:bodyPr>
              <a:lstStyle/>
              <a:p>
                <a:r>
                  <a:rPr lang="en-US"/>
                  <a:t>Challenge for MicroBooNE’s </a:t>
                </a:r>
                <a14:m>
                  <m:oMath xmlns:m="http://schemas.openxmlformats.org/officeDocument/2006/math">
                    <m:r>
                      <a:rPr lang="en-US" b="0" i="1" smtClean="0">
                        <a:latin typeface="Cambria Math" panose="02040503050406030204" pitchFamily="18" charset="0"/>
                      </a:rPr>
                      <m:t>𝜈</m:t>
                    </m:r>
                  </m:oMath>
                </a14:m>
                <a:r>
                  <a:rPr lang="en-US"/>
                  <a:t> studies</a:t>
                </a:r>
              </a:p>
            </p:txBody>
          </p:sp>
        </mc:Choice>
        <mc:Fallback xmlns="">
          <p:sp>
            <p:nvSpPr>
              <p:cNvPr id="2" name="Title 1">
                <a:extLst>
                  <a:ext uri="{FF2B5EF4-FFF2-40B4-BE49-F238E27FC236}">
                    <a16:creationId xmlns:a16="http://schemas.microsoft.com/office/drawing/2014/main" id="{A6C6A202-B021-4CB4-A90A-B2CD0CCEB84C}"/>
                  </a:ext>
                </a:extLst>
              </p:cNvPr>
              <p:cNvSpPr>
                <a:spLocks noGrp="1" noRot="1" noChangeAspect="1" noMove="1" noResize="1" noEditPoints="1" noAdjustHandles="1" noChangeArrowheads="1" noChangeShapeType="1" noTextEdit="1"/>
              </p:cNvSpPr>
              <p:nvPr>
                <p:ph type="title"/>
              </p:nvPr>
            </p:nvSpPr>
            <p:spPr>
              <a:blipFill>
                <a:blip r:embed="rId3"/>
                <a:stretch>
                  <a:fillRect l="-2377" t="-19685" b="-32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CC1F26-AEBE-479B-AE3C-86F7F0982108}"/>
                  </a:ext>
                </a:extLst>
              </p:cNvPr>
              <p:cNvSpPr>
                <a:spLocks noGrp="1"/>
              </p:cNvSpPr>
              <p:nvPr>
                <p:ph idx="1"/>
              </p:nvPr>
            </p:nvSpPr>
            <p:spPr>
              <a:xfrm>
                <a:off x="838200" y="1042048"/>
                <a:ext cx="7081684" cy="5430004"/>
              </a:xfrm>
            </p:spPr>
            <p:txBody>
              <a:bodyPr>
                <a:normAutofit/>
              </a:bodyPr>
              <a:lstStyle/>
              <a:p>
                <a:r>
                  <a:rPr lang="en-US" sz="3200"/>
                  <a:t>Cosmic-ray muon background rejection</a:t>
                </a:r>
              </a:p>
              <a:p>
                <a:pPr lvl="1"/>
                <a:r>
                  <a:rPr lang="en-US" sz="2800">
                    <a:solidFill>
                      <a:srgbClr val="0432FF"/>
                    </a:solidFill>
                  </a:rPr>
                  <a:t>1 </a:t>
                </a:r>
                <a14:m>
                  <m:oMath xmlns:m="http://schemas.openxmlformats.org/officeDocument/2006/math">
                    <m:r>
                      <a:rPr lang="en-US" sz="2800" i="1">
                        <a:solidFill>
                          <a:srgbClr val="0432FF"/>
                        </a:solidFill>
                        <a:latin typeface="Cambria Math" panose="02040503050406030204" pitchFamily="18" charset="0"/>
                      </a:rPr>
                      <m:t>𝜈</m:t>
                    </m:r>
                  </m:oMath>
                </a14:m>
                <a:r>
                  <a:rPr lang="en-US" sz="2800">
                    <a:solidFill>
                      <a:srgbClr val="0432FF"/>
                    </a:solidFill>
                  </a:rPr>
                  <a:t> interaction per 700 triggers </a:t>
                </a:r>
                <a:r>
                  <a:rPr lang="en-US" sz="2800"/>
                  <a:t>(BNB beam power limited)</a:t>
                </a:r>
              </a:p>
              <a:p>
                <a:pPr lvl="1"/>
                <a:r>
                  <a:rPr lang="en-US" sz="2800"/>
                  <a:t>Near surface operation of </a:t>
                </a:r>
                <a:r>
                  <a:rPr lang="en-US" sz="2800" err="1"/>
                  <a:t>LArTPC</a:t>
                </a:r>
                <a:r>
                  <a:rPr lang="en-US" sz="2800"/>
                  <a:t> (slow readout detector) leads to 20-30 cosmic muons per trigger</a:t>
                </a:r>
              </a:p>
              <a:p>
                <a:pPr marL="457200" lvl="1" indent="0">
                  <a:buNone/>
                </a:pPr>
                <a:endParaRPr lang="en-US" sz="2800"/>
              </a:p>
              <a:p>
                <a:r>
                  <a:rPr lang="en-US" sz="3200"/>
                  <a:t>Event reconstruction</a:t>
                </a:r>
              </a:p>
              <a:p>
                <a:pPr lvl="1"/>
                <a:r>
                  <a:rPr lang="en-US" sz="2800"/>
                  <a:t>Pattern recognition given complicated event topology: Tracks, showers, decays </a:t>
                </a:r>
              </a:p>
            </p:txBody>
          </p:sp>
        </mc:Choice>
        <mc:Fallback xmlns="">
          <p:sp>
            <p:nvSpPr>
              <p:cNvPr id="3" name="Content Placeholder 2">
                <a:extLst>
                  <a:ext uri="{FF2B5EF4-FFF2-40B4-BE49-F238E27FC236}">
                    <a16:creationId xmlns:a16="http://schemas.microsoft.com/office/drawing/2014/main" id="{5BCC1F26-AEBE-479B-AE3C-86F7F0982108}"/>
                  </a:ext>
                </a:extLst>
              </p:cNvPr>
              <p:cNvSpPr>
                <a:spLocks noGrp="1" noRot="1" noChangeAspect="1" noMove="1" noResize="1" noEditPoints="1" noAdjustHandles="1" noChangeArrowheads="1" noChangeShapeType="1" noTextEdit="1"/>
              </p:cNvSpPr>
              <p:nvPr>
                <p:ph idx="1"/>
              </p:nvPr>
            </p:nvSpPr>
            <p:spPr>
              <a:xfrm>
                <a:off x="838200" y="1042048"/>
                <a:ext cx="7081684" cy="5430004"/>
              </a:xfrm>
              <a:blipFill>
                <a:blip r:embed="rId4"/>
                <a:stretch>
                  <a:fillRect l="-1981" t="-2357" r="-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30DB73-84A1-4806-A3FA-593BA63EEDD6}"/>
              </a:ext>
            </a:extLst>
          </p:cNvPr>
          <p:cNvSpPr>
            <a:spLocks noGrp="1"/>
          </p:cNvSpPr>
          <p:nvPr>
            <p:ph type="sldNum" sz="quarter" idx="12"/>
          </p:nvPr>
        </p:nvSpPr>
        <p:spPr/>
        <p:txBody>
          <a:bodyPr/>
          <a:lstStyle/>
          <a:p>
            <a:fld id="{67785FF4-64B7-A940-AF5E-4E462CC25242}" type="slidenum">
              <a:rPr lang="en-US" smtClean="0"/>
              <a:pPr/>
              <a:t>27</a:t>
            </a:fld>
            <a:endParaRPr lang="en-US"/>
          </a:p>
        </p:txBody>
      </p:sp>
      <p:pic>
        <p:nvPicPr>
          <p:cNvPr id="6" name="Picture 2">
            <a:extLst>
              <a:ext uri="{FF2B5EF4-FFF2-40B4-BE49-F238E27FC236}">
                <a16:creationId xmlns:a16="http://schemas.microsoft.com/office/drawing/2014/main" id="{50D75BF0-9E37-9042-8A08-3F92EE68B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972" y="3547561"/>
            <a:ext cx="4496028" cy="2811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 5">
            <a:extLst>
              <a:ext uri="{FF2B5EF4-FFF2-40B4-BE49-F238E27FC236}">
                <a16:creationId xmlns:a16="http://schemas.microsoft.com/office/drawing/2014/main" id="{FCA241E5-94BA-FC4E-80A1-6133F8E26F2D}"/>
              </a:ext>
            </a:extLst>
          </p:cNvPr>
          <p:cNvGraphicFramePr>
            <a:graphicFrameLocks noGrp="1"/>
          </p:cNvGraphicFramePr>
          <p:nvPr>
            <p:extLst>
              <p:ext uri="{D42A27DB-BD31-4B8C-83A1-F6EECF244321}">
                <p14:modId xmlns:p14="http://schemas.microsoft.com/office/powerpoint/2010/main" val="3135381430"/>
              </p:ext>
            </p:extLst>
          </p:nvPr>
        </p:nvGraphicFramePr>
        <p:xfrm>
          <a:off x="8273846" y="1042048"/>
          <a:ext cx="3656800" cy="1752600"/>
        </p:xfrm>
        <a:graphic>
          <a:graphicData uri="http://schemas.openxmlformats.org/drawingml/2006/table">
            <a:tbl>
              <a:tblPr firstRow="1" bandRow="1">
                <a:tableStyleId>{5C22544A-7EE6-4342-B048-85BDC9FD1C3A}</a:tableStyleId>
              </a:tblPr>
              <a:tblGrid>
                <a:gridCol w="1290997">
                  <a:extLst>
                    <a:ext uri="{9D8B030D-6E8A-4147-A177-3AD203B41FA5}">
                      <a16:colId xmlns:a16="http://schemas.microsoft.com/office/drawing/2014/main" val="3832414422"/>
                    </a:ext>
                  </a:extLst>
                </a:gridCol>
                <a:gridCol w="1103582">
                  <a:extLst>
                    <a:ext uri="{9D8B030D-6E8A-4147-A177-3AD203B41FA5}">
                      <a16:colId xmlns:a16="http://schemas.microsoft.com/office/drawing/2014/main" val="4147924001"/>
                    </a:ext>
                  </a:extLst>
                </a:gridCol>
                <a:gridCol w="1262221">
                  <a:extLst>
                    <a:ext uri="{9D8B030D-6E8A-4147-A177-3AD203B41FA5}">
                      <a16:colId xmlns:a16="http://schemas.microsoft.com/office/drawing/2014/main" val="696448312"/>
                    </a:ext>
                  </a:extLst>
                </a:gridCol>
              </a:tblGrid>
              <a:tr h="370840">
                <a:tc>
                  <a:txBody>
                    <a:bodyPr/>
                    <a:lstStyle/>
                    <a:p>
                      <a:endParaRPr lang="en-US"/>
                    </a:p>
                  </a:txBody>
                  <a:tcPr/>
                </a:tc>
                <a:tc>
                  <a:txBody>
                    <a:bodyPr/>
                    <a:lstStyle/>
                    <a:p>
                      <a:r>
                        <a:rPr lang="en-US"/>
                        <a:t>BNB</a:t>
                      </a:r>
                    </a:p>
                  </a:txBody>
                  <a:tcPr/>
                </a:tc>
                <a:tc>
                  <a:txBody>
                    <a:bodyPr/>
                    <a:lstStyle/>
                    <a:p>
                      <a:r>
                        <a:rPr lang="en-US" err="1"/>
                        <a:t>NuMI</a:t>
                      </a:r>
                      <a:endParaRPr lang="en-US"/>
                    </a:p>
                  </a:txBody>
                  <a:tcPr/>
                </a:tc>
                <a:extLst>
                  <a:ext uri="{0D108BD9-81ED-4DB2-BD59-A6C34878D82A}">
                    <a16:rowId xmlns:a16="http://schemas.microsoft.com/office/drawing/2014/main" val="1434386048"/>
                  </a:ext>
                </a:extLst>
              </a:tr>
              <a:tr h="370840">
                <a:tc>
                  <a:txBody>
                    <a:bodyPr/>
                    <a:lstStyle/>
                    <a:p>
                      <a:r>
                        <a:rPr lang="en-US"/>
                        <a:t>Primary proton</a:t>
                      </a:r>
                    </a:p>
                  </a:txBody>
                  <a:tcPr/>
                </a:tc>
                <a:tc>
                  <a:txBody>
                    <a:bodyPr/>
                    <a:lstStyle/>
                    <a:p>
                      <a:r>
                        <a:rPr lang="en-US"/>
                        <a:t>8GeV</a:t>
                      </a:r>
                    </a:p>
                  </a:txBody>
                  <a:tcPr/>
                </a:tc>
                <a:tc>
                  <a:txBody>
                    <a:bodyPr/>
                    <a:lstStyle/>
                    <a:p>
                      <a:r>
                        <a:rPr lang="en-US"/>
                        <a:t>120GeV</a:t>
                      </a:r>
                    </a:p>
                  </a:txBody>
                  <a:tcPr/>
                </a:tc>
                <a:extLst>
                  <a:ext uri="{0D108BD9-81ED-4DB2-BD59-A6C34878D82A}">
                    <a16:rowId xmlns:a16="http://schemas.microsoft.com/office/drawing/2014/main" val="1753457230"/>
                  </a:ext>
                </a:extLst>
              </a:tr>
              <a:tr h="370840">
                <a:tc>
                  <a:txBody>
                    <a:bodyPr/>
                    <a:lstStyle/>
                    <a:p>
                      <a:r>
                        <a:rPr lang="en-US"/>
                        <a:t>Power</a:t>
                      </a:r>
                    </a:p>
                  </a:txBody>
                  <a:tcPr/>
                </a:tc>
                <a:tc>
                  <a:txBody>
                    <a:bodyPr/>
                    <a:lstStyle/>
                    <a:p>
                      <a:r>
                        <a:rPr lang="en-US"/>
                        <a:t>30kW</a:t>
                      </a:r>
                    </a:p>
                  </a:txBody>
                  <a:tcPr/>
                </a:tc>
                <a:tc>
                  <a:txBody>
                    <a:bodyPr/>
                    <a:lstStyle/>
                    <a:p>
                      <a:r>
                        <a:rPr lang="en-US"/>
                        <a:t>700kW</a:t>
                      </a:r>
                    </a:p>
                  </a:txBody>
                  <a:tcPr/>
                </a:tc>
                <a:extLst>
                  <a:ext uri="{0D108BD9-81ED-4DB2-BD59-A6C34878D82A}">
                    <a16:rowId xmlns:a16="http://schemas.microsoft.com/office/drawing/2014/main" val="3635729198"/>
                  </a:ext>
                </a:extLst>
              </a:tr>
              <a:tr h="370840">
                <a:tc>
                  <a:txBody>
                    <a:bodyPr/>
                    <a:lstStyle/>
                    <a:p>
                      <a:r>
                        <a:rPr lang="en-US"/>
                        <a:t>Target</a:t>
                      </a:r>
                    </a:p>
                  </a:txBody>
                  <a:tcPr/>
                </a:tc>
                <a:tc>
                  <a:txBody>
                    <a:bodyPr/>
                    <a:lstStyle/>
                    <a:p>
                      <a:r>
                        <a:rPr lang="en-US"/>
                        <a:t>Beryllium</a:t>
                      </a:r>
                    </a:p>
                  </a:txBody>
                  <a:tcPr/>
                </a:tc>
                <a:tc>
                  <a:txBody>
                    <a:bodyPr/>
                    <a:lstStyle/>
                    <a:p>
                      <a:r>
                        <a:rPr lang="en-US"/>
                        <a:t>Carbon</a:t>
                      </a:r>
                    </a:p>
                  </a:txBody>
                  <a:tcPr/>
                </a:tc>
                <a:extLst>
                  <a:ext uri="{0D108BD9-81ED-4DB2-BD59-A6C34878D82A}">
                    <a16:rowId xmlns:a16="http://schemas.microsoft.com/office/drawing/2014/main" val="25720227"/>
                  </a:ext>
                </a:extLst>
              </a:tr>
            </a:tbl>
          </a:graphicData>
        </a:graphic>
      </p:graphicFrame>
      <p:sp>
        <p:nvSpPr>
          <p:cNvPr id="8" name="Date Placeholder 7">
            <a:extLst>
              <a:ext uri="{FF2B5EF4-FFF2-40B4-BE49-F238E27FC236}">
                <a16:creationId xmlns:a16="http://schemas.microsoft.com/office/drawing/2014/main" id="{D5D42A40-27B4-AE48-9276-B2F783AB961E}"/>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531989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6688-7A13-2B45-B6C9-D832F043ACC1}"/>
              </a:ext>
            </a:extLst>
          </p:cNvPr>
          <p:cNvSpPr>
            <a:spLocks noGrp="1"/>
          </p:cNvSpPr>
          <p:nvPr>
            <p:ph type="title"/>
          </p:nvPr>
        </p:nvSpPr>
        <p:spPr/>
        <p:txBody>
          <a:bodyPr/>
          <a:lstStyle/>
          <a:p>
            <a:r>
              <a:rPr lang="en-US"/>
              <a:t>Wire-Cell reconstruction chain</a:t>
            </a:r>
          </a:p>
        </p:txBody>
      </p:sp>
      <p:sp>
        <p:nvSpPr>
          <p:cNvPr id="3" name="Date Placeholder 2">
            <a:extLst>
              <a:ext uri="{FF2B5EF4-FFF2-40B4-BE49-F238E27FC236}">
                <a16:creationId xmlns:a16="http://schemas.microsoft.com/office/drawing/2014/main" id="{02174DE3-1024-F54E-9FC8-86B4A319756F}"/>
              </a:ext>
            </a:extLst>
          </p:cNvPr>
          <p:cNvSpPr>
            <a:spLocks noGrp="1"/>
          </p:cNvSpPr>
          <p:nvPr>
            <p:ph type="dt" sz="half" idx="10"/>
          </p:nvPr>
        </p:nvSpPr>
        <p:spPr/>
        <p:txBody>
          <a:bodyPr/>
          <a:lstStyle/>
          <a:p>
            <a:r>
              <a:rPr lang="en-US"/>
              <a:t>11/19/21</a:t>
            </a:r>
          </a:p>
        </p:txBody>
      </p:sp>
      <p:sp>
        <p:nvSpPr>
          <p:cNvPr id="27" name="Slide Number Placeholder 26">
            <a:extLst>
              <a:ext uri="{FF2B5EF4-FFF2-40B4-BE49-F238E27FC236}">
                <a16:creationId xmlns:a16="http://schemas.microsoft.com/office/drawing/2014/main" id="{8CF8426B-0ED6-6444-A80C-DD782FE5154A}"/>
              </a:ext>
            </a:extLst>
          </p:cNvPr>
          <p:cNvSpPr>
            <a:spLocks noGrp="1"/>
          </p:cNvSpPr>
          <p:nvPr>
            <p:ph type="sldNum" sz="quarter" idx="12"/>
          </p:nvPr>
        </p:nvSpPr>
        <p:spPr/>
        <p:txBody>
          <a:bodyPr/>
          <a:lstStyle/>
          <a:p>
            <a:fld id="{1A1E4478-1F02-C748-A0BD-5BE0EECC434C}" type="slidenum">
              <a:rPr lang="en-US" smtClean="0"/>
              <a:t>28</a:t>
            </a:fld>
            <a:endParaRPr lang="en-US"/>
          </a:p>
        </p:txBody>
      </p:sp>
      <p:pic>
        <p:nvPicPr>
          <p:cNvPr id="6" name="Picture 5">
            <a:extLst>
              <a:ext uri="{FF2B5EF4-FFF2-40B4-BE49-F238E27FC236}">
                <a16:creationId xmlns:a16="http://schemas.microsoft.com/office/drawing/2014/main" id="{88AEEE48-8D0E-D54A-A562-ADA530320542}"/>
              </a:ext>
            </a:extLst>
          </p:cNvPr>
          <p:cNvPicPr>
            <a:picLocks noChangeAspect="1"/>
          </p:cNvPicPr>
          <p:nvPr/>
        </p:nvPicPr>
        <p:blipFill>
          <a:blip r:embed="rId3"/>
          <a:stretch>
            <a:fillRect/>
          </a:stretch>
        </p:blipFill>
        <p:spPr>
          <a:xfrm>
            <a:off x="2462676" y="1009362"/>
            <a:ext cx="9144000" cy="4615016"/>
          </a:xfrm>
          <a:prstGeom prst="rect">
            <a:avLst/>
          </a:prstGeom>
        </p:spPr>
      </p:pic>
      <p:sp>
        <p:nvSpPr>
          <p:cNvPr id="8" name="Rectangle 7">
            <a:extLst>
              <a:ext uri="{FF2B5EF4-FFF2-40B4-BE49-F238E27FC236}">
                <a16:creationId xmlns:a16="http://schemas.microsoft.com/office/drawing/2014/main" id="{F18DB4A1-DE23-A144-A73C-8C05CF2B3E8E}"/>
              </a:ext>
            </a:extLst>
          </p:cNvPr>
          <p:cNvSpPr/>
          <p:nvPr/>
        </p:nvSpPr>
        <p:spPr>
          <a:xfrm>
            <a:off x="5049430" y="5072965"/>
            <a:ext cx="1985246" cy="439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7374BC-F637-CB4D-8309-1FCDF5929DDF}"/>
              </a:ext>
            </a:extLst>
          </p:cNvPr>
          <p:cNvSpPr/>
          <p:nvPr/>
        </p:nvSpPr>
        <p:spPr>
          <a:xfrm>
            <a:off x="7872201" y="5351975"/>
            <a:ext cx="2857838" cy="439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5E5FDD-48BB-984E-956C-C0E265CF5CF6}"/>
              </a:ext>
            </a:extLst>
          </p:cNvPr>
          <p:cNvSpPr/>
          <p:nvPr/>
        </p:nvSpPr>
        <p:spPr>
          <a:xfrm>
            <a:off x="944070" y="2937844"/>
            <a:ext cx="4202464" cy="2853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C8DCF8-B40C-054A-AEA2-040B2DFE64E4}"/>
              </a:ext>
            </a:extLst>
          </p:cNvPr>
          <p:cNvSpPr/>
          <p:nvPr/>
        </p:nvSpPr>
        <p:spPr>
          <a:xfrm>
            <a:off x="5049430" y="5161986"/>
            <a:ext cx="2694969" cy="430887"/>
          </a:xfrm>
          <a:prstGeom prst="rect">
            <a:avLst/>
          </a:prstGeom>
        </p:spPr>
        <p:txBody>
          <a:bodyPr wrap="none">
            <a:spAutoFit/>
          </a:bodyPr>
          <a:lstStyle/>
          <a:p>
            <a:r>
              <a:rPr lang="en-US" sz="1100">
                <a:hlinkClick r:id="rId4"/>
              </a:rPr>
              <a:t>JINST 16 P06043</a:t>
            </a:r>
            <a:endParaRPr lang="en-US" sz="1100"/>
          </a:p>
          <a:p>
            <a:r>
              <a:rPr lang="en-US" sz="1100"/>
              <a:t>(MicroBooNE imaging, clustering, matching)</a:t>
            </a:r>
          </a:p>
        </p:txBody>
      </p:sp>
      <p:pic>
        <p:nvPicPr>
          <p:cNvPr id="12" name="Picture 11">
            <a:extLst>
              <a:ext uri="{FF2B5EF4-FFF2-40B4-BE49-F238E27FC236}">
                <a16:creationId xmlns:a16="http://schemas.microsoft.com/office/drawing/2014/main" id="{E5FA42FA-1239-3743-8558-9A1EE923CB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1141" y="4504330"/>
            <a:ext cx="1545186" cy="583314"/>
          </a:xfrm>
          <a:prstGeom prst="rect">
            <a:avLst/>
          </a:prstGeom>
        </p:spPr>
      </p:pic>
      <p:pic>
        <p:nvPicPr>
          <p:cNvPr id="14" name="Picture 13">
            <a:extLst>
              <a:ext uri="{FF2B5EF4-FFF2-40B4-BE49-F238E27FC236}">
                <a16:creationId xmlns:a16="http://schemas.microsoft.com/office/drawing/2014/main" id="{6AFACE65-3BB3-6C47-A51D-BD68A53D97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539" y="3846605"/>
            <a:ext cx="1391437" cy="508025"/>
          </a:xfrm>
          <a:prstGeom prst="rect">
            <a:avLst/>
          </a:prstGeom>
        </p:spPr>
      </p:pic>
      <p:sp>
        <p:nvSpPr>
          <p:cNvPr id="16" name="Down Arrow 15">
            <a:extLst>
              <a:ext uri="{FF2B5EF4-FFF2-40B4-BE49-F238E27FC236}">
                <a16:creationId xmlns:a16="http://schemas.microsoft.com/office/drawing/2014/main" id="{977F6E09-F697-5049-9074-813338F379D0}"/>
              </a:ext>
            </a:extLst>
          </p:cNvPr>
          <p:cNvSpPr/>
          <p:nvPr/>
        </p:nvSpPr>
        <p:spPr>
          <a:xfrm>
            <a:off x="3767908" y="4407484"/>
            <a:ext cx="71651" cy="682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847EBC8-C252-1A41-9A66-BD651358382B}"/>
              </a:ext>
            </a:extLst>
          </p:cNvPr>
          <p:cNvSpPr txBox="1"/>
          <p:nvPr/>
        </p:nvSpPr>
        <p:spPr>
          <a:xfrm>
            <a:off x="3158924" y="3512425"/>
            <a:ext cx="1334020" cy="253916"/>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1050" b="1"/>
              <a:t>Cosmic Ray Removal</a:t>
            </a:r>
          </a:p>
        </p:txBody>
      </p:sp>
      <p:sp>
        <p:nvSpPr>
          <p:cNvPr id="18" name="Left Arrow 17">
            <a:extLst>
              <a:ext uri="{FF2B5EF4-FFF2-40B4-BE49-F238E27FC236}">
                <a16:creationId xmlns:a16="http://schemas.microsoft.com/office/drawing/2014/main" id="{5C086C59-143A-CA43-8321-529CB6EFD70A}"/>
              </a:ext>
            </a:extLst>
          </p:cNvPr>
          <p:cNvSpPr/>
          <p:nvPr/>
        </p:nvSpPr>
        <p:spPr>
          <a:xfrm>
            <a:off x="4683841" y="4269919"/>
            <a:ext cx="356049" cy="275129"/>
          </a:xfrm>
          <a:prstGeom prst="leftArrow">
            <a:avLst>
              <a:gd name="adj1" fmla="val 63807"/>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3E94A20-B1A3-5C48-B1AA-7164E15E4A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114" y="4139140"/>
            <a:ext cx="2162125" cy="583314"/>
          </a:xfrm>
          <a:prstGeom prst="rect">
            <a:avLst/>
          </a:prstGeom>
        </p:spPr>
      </p:pic>
      <p:sp>
        <p:nvSpPr>
          <p:cNvPr id="21" name="TextBox 20">
            <a:extLst>
              <a:ext uri="{FF2B5EF4-FFF2-40B4-BE49-F238E27FC236}">
                <a16:creationId xmlns:a16="http://schemas.microsoft.com/office/drawing/2014/main" id="{1AB7F5E2-353B-BB4B-ACFD-6EB38A0A7DE4}"/>
              </a:ext>
            </a:extLst>
          </p:cNvPr>
          <p:cNvSpPr txBox="1"/>
          <p:nvPr/>
        </p:nvSpPr>
        <p:spPr>
          <a:xfrm>
            <a:off x="726702" y="3639646"/>
            <a:ext cx="1483098" cy="253916"/>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1050" b="1"/>
              <a:t>3D Pattern Recognition</a:t>
            </a:r>
          </a:p>
        </p:txBody>
      </p:sp>
      <p:sp>
        <p:nvSpPr>
          <p:cNvPr id="22" name="Left Arrow 21">
            <a:extLst>
              <a:ext uri="{FF2B5EF4-FFF2-40B4-BE49-F238E27FC236}">
                <a16:creationId xmlns:a16="http://schemas.microsoft.com/office/drawing/2014/main" id="{28A421E1-E3BA-184B-8983-B6B3F7888517}"/>
              </a:ext>
            </a:extLst>
          </p:cNvPr>
          <p:cNvSpPr/>
          <p:nvPr/>
        </p:nvSpPr>
        <p:spPr>
          <a:xfrm>
            <a:off x="2657896" y="4269917"/>
            <a:ext cx="356049" cy="275129"/>
          </a:xfrm>
          <a:prstGeom prst="leftArrow">
            <a:avLst>
              <a:gd name="adj1" fmla="val 63807"/>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696DD82-2C48-774A-BEE8-ECA8EE8153D4}"/>
              </a:ext>
            </a:extLst>
          </p:cNvPr>
          <p:cNvSpPr/>
          <p:nvPr/>
        </p:nvSpPr>
        <p:spPr>
          <a:xfrm>
            <a:off x="2868780" y="5110478"/>
            <a:ext cx="1941557" cy="261610"/>
          </a:xfrm>
          <a:prstGeom prst="rect">
            <a:avLst/>
          </a:prstGeom>
        </p:spPr>
        <p:txBody>
          <a:bodyPr wrap="none">
            <a:spAutoFit/>
          </a:bodyPr>
          <a:lstStyle/>
          <a:p>
            <a:r>
              <a:rPr lang="en-US" sz="1100">
                <a:hlinkClick r:id="rId8"/>
              </a:rPr>
              <a:t>Phys. Rev. Applied 15, 064071 </a:t>
            </a:r>
            <a:endParaRPr lang="en-US" sz="1100"/>
          </a:p>
        </p:txBody>
      </p:sp>
      <p:sp>
        <p:nvSpPr>
          <p:cNvPr id="15" name="TextBox 14">
            <a:extLst>
              <a:ext uri="{FF2B5EF4-FFF2-40B4-BE49-F238E27FC236}">
                <a16:creationId xmlns:a16="http://schemas.microsoft.com/office/drawing/2014/main" id="{F5818133-94F5-D14E-AC87-535E79E856FA}"/>
              </a:ext>
            </a:extLst>
          </p:cNvPr>
          <p:cNvSpPr txBox="1"/>
          <p:nvPr/>
        </p:nvSpPr>
        <p:spPr>
          <a:xfrm>
            <a:off x="7902900" y="5308990"/>
            <a:ext cx="1462260" cy="276999"/>
          </a:xfrm>
          <a:prstGeom prst="rect">
            <a:avLst/>
          </a:prstGeom>
          <a:noFill/>
        </p:spPr>
        <p:txBody>
          <a:bodyPr wrap="none" rtlCol="0">
            <a:spAutoFit/>
          </a:bodyPr>
          <a:lstStyle/>
          <a:p>
            <a:r>
              <a:rPr lang="en-US" sz="1200"/>
              <a:t>3D imaging principle</a:t>
            </a:r>
          </a:p>
        </p:txBody>
      </p:sp>
      <p:sp>
        <p:nvSpPr>
          <p:cNvPr id="11" name="TextBox 10">
            <a:extLst>
              <a:ext uri="{FF2B5EF4-FFF2-40B4-BE49-F238E27FC236}">
                <a16:creationId xmlns:a16="http://schemas.microsoft.com/office/drawing/2014/main" id="{4CB0AA27-8F84-0E4D-BBE8-A5C40717ACCF}"/>
              </a:ext>
            </a:extLst>
          </p:cNvPr>
          <p:cNvSpPr txBox="1"/>
          <p:nvPr/>
        </p:nvSpPr>
        <p:spPr>
          <a:xfrm>
            <a:off x="855897" y="4822477"/>
            <a:ext cx="1194558" cy="261610"/>
          </a:xfrm>
          <a:prstGeom prst="rect">
            <a:avLst/>
          </a:prstGeom>
          <a:noFill/>
        </p:spPr>
        <p:txBody>
          <a:bodyPr wrap="none" rtlCol="0">
            <a:spAutoFit/>
          </a:bodyPr>
          <a:lstStyle/>
          <a:p>
            <a:r>
              <a:rPr lang="en-US" sz="1100"/>
              <a:t>arXiv:2110.13961</a:t>
            </a:r>
          </a:p>
        </p:txBody>
      </p:sp>
      <p:pic>
        <p:nvPicPr>
          <p:cNvPr id="30" name="Picture 29">
            <a:extLst>
              <a:ext uri="{FF2B5EF4-FFF2-40B4-BE49-F238E27FC236}">
                <a16:creationId xmlns:a16="http://schemas.microsoft.com/office/drawing/2014/main" id="{5D656E37-4DCF-C84A-A61D-0A4D401785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7" y="1328566"/>
            <a:ext cx="1086125" cy="1114377"/>
          </a:xfrm>
          <a:prstGeom prst="rect">
            <a:avLst/>
          </a:prstGeom>
        </p:spPr>
      </p:pic>
      <p:sp>
        <p:nvSpPr>
          <p:cNvPr id="19" name="TextBox 18">
            <a:extLst>
              <a:ext uri="{FF2B5EF4-FFF2-40B4-BE49-F238E27FC236}">
                <a16:creationId xmlns:a16="http://schemas.microsoft.com/office/drawing/2014/main" id="{0ED3CD3C-CE75-2A42-A413-3B6D6CC85FFE}"/>
              </a:ext>
            </a:extLst>
          </p:cNvPr>
          <p:cNvSpPr txBox="1"/>
          <p:nvPr/>
        </p:nvSpPr>
        <p:spPr>
          <a:xfrm>
            <a:off x="202301" y="2500439"/>
            <a:ext cx="1958100" cy="276999"/>
          </a:xfrm>
          <a:prstGeom prst="rect">
            <a:avLst/>
          </a:prstGeom>
          <a:noFill/>
        </p:spPr>
        <p:txBody>
          <a:bodyPr wrap="none" rtlCol="0">
            <a:spAutoFit/>
          </a:bodyPr>
          <a:lstStyle/>
          <a:p>
            <a:r>
              <a:rPr lang="en-US" sz="1200">
                <a:hlinkClick r:id="rId10"/>
              </a:rPr>
              <a:t>https://lar.bnl.gov/wire-cell/</a:t>
            </a:r>
            <a:endParaRPr lang="en-US" sz="1200"/>
          </a:p>
        </p:txBody>
      </p:sp>
      <p:sp>
        <p:nvSpPr>
          <p:cNvPr id="24" name="TextBox 23">
            <a:extLst>
              <a:ext uri="{FF2B5EF4-FFF2-40B4-BE49-F238E27FC236}">
                <a16:creationId xmlns:a16="http://schemas.microsoft.com/office/drawing/2014/main" id="{6E1864C9-5B80-7E42-B526-CB4AE78414D1}"/>
              </a:ext>
            </a:extLst>
          </p:cNvPr>
          <p:cNvSpPr txBox="1"/>
          <p:nvPr/>
        </p:nvSpPr>
        <p:spPr>
          <a:xfrm>
            <a:off x="929279" y="5999378"/>
            <a:ext cx="962123" cy="253916"/>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1050" b="1"/>
              <a:t>Event Taggers</a:t>
            </a:r>
          </a:p>
        </p:txBody>
      </p:sp>
      <p:sp>
        <p:nvSpPr>
          <p:cNvPr id="25" name="Left Arrow 24">
            <a:extLst>
              <a:ext uri="{FF2B5EF4-FFF2-40B4-BE49-F238E27FC236}">
                <a16:creationId xmlns:a16="http://schemas.microsoft.com/office/drawing/2014/main" id="{572A648F-0731-734A-9F7C-80E80E5A134D}"/>
              </a:ext>
            </a:extLst>
          </p:cNvPr>
          <p:cNvSpPr/>
          <p:nvPr/>
        </p:nvSpPr>
        <p:spPr>
          <a:xfrm rot="16200000">
            <a:off x="1251633" y="5644535"/>
            <a:ext cx="356049" cy="275129"/>
          </a:xfrm>
          <a:prstGeom prst="leftArrow">
            <a:avLst>
              <a:gd name="adj1" fmla="val 63807"/>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E165FB-821B-8F4F-8FEA-86C022686DF8}"/>
              </a:ext>
            </a:extLst>
          </p:cNvPr>
          <p:cNvSpPr txBox="1"/>
          <p:nvPr/>
        </p:nvSpPr>
        <p:spPr>
          <a:xfrm>
            <a:off x="838790" y="6253294"/>
            <a:ext cx="1181734" cy="261610"/>
          </a:xfrm>
          <a:prstGeom prst="rect">
            <a:avLst/>
          </a:prstGeom>
          <a:noFill/>
        </p:spPr>
        <p:txBody>
          <a:bodyPr wrap="none" rtlCol="0">
            <a:spAutoFit/>
          </a:bodyPr>
          <a:lstStyle/>
          <a:p>
            <a:r>
              <a:rPr lang="en-US" sz="1100">
                <a:hlinkClick r:id="rId11"/>
              </a:rPr>
              <a:t>arxiv:2110.13978</a:t>
            </a:r>
            <a:endParaRPr lang="en-US" sz="1100"/>
          </a:p>
        </p:txBody>
      </p:sp>
    </p:spTree>
    <p:extLst>
      <p:ext uri="{BB962C8B-B14F-4D97-AF65-F5344CB8AC3E}">
        <p14:creationId xmlns:p14="http://schemas.microsoft.com/office/powerpoint/2010/main" val="1177301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6EBD1-DAC3-432C-9F21-1E9CF22E503D}"/>
              </a:ext>
            </a:extLst>
          </p:cNvPr>
          <p:cNvSpPr>
            <a:spLocks noGrp="1"/>
          </p:cNvSpPr>
          <p:nvPr>
            <p:ph type="title"/>
          </p:nvPr>
        </p:nvSpPr>
        <p:spPr/>
        <p:txBody>
          <a:bodyPr/>
          <a:lstStyle/>
          <a:p>
            <a:r>
              <a:rPr lang="en-US"/>
              <a:t>Cluster-flash (charge-light) matching</a:t>
            </a:r>
          </a:p>
        </p:txBody>
      </p:sp>
      <p:sp>
        <p:nvSpPr>
          <p:cNvPr id="6" name="Slide Number Placeholder 5">
            <a:extLst>
              <a:ext uri="{FF2B5EF4-FFF2-40B4-BE49-F238E27FC236}">
                <a16:creationId xmlns:a16="http://schemas.microsoft.com/office/drawing/2014/main" id="{B848491E-3E89-4BB4-A9E0-2E24E97346A2}"/>
              </a:ext>
            </a:extLst>
          </p:cNvPr>
          <p:cNvSpPr>
            <a:spLocks noGrp="1"/>
          </p:cNvSpPr>
          <p:nvPr>
            <p:ph type="sldNum" sz="quarter" idx="12"/>
          </p:nvPr>
        </p:nvSpPr>
        <p:spPr/>
        <p:txBody>
          <a:bodyPr/>
          <a:lstStyle/>
          <a:p>
            <a:fld id="{A57F9112-1840-42A5-8E86-90BE042C0880}" type="slidenum">
              <a:rPr lang="en-US" smtClean="0"/>
              <a:t>29</a:t>
            </a:fld>
            <a:endParaRPr lang="en-US"/>
          </a:p>
        </p:txBody>
      </p:sp>
      <p:grpSp>
        <p:nvGrpSpPr>
          <p:cNvPr id="17" name="Group 16">
            <a:extLst>
              <a:ext uri="{FF2B5EF4-FFF2-40B4-BE49-F238E27FC236}">
                <a16:creationId xmlns:a16="http://schemas.microsoft.com/office/drawing/2014/main" id="{F691B196-9FF4-4E17-87ED-54ACFD4AA9E7}"/>
              </a:ext>
            </a:extLst>
          </p:cNvPr>
          <p:cNvGrpSpPr/>
          <p:nvPr/>
        </p:nvGrpSpPr>
        <p:grpSpPr>
          <a:xfrm>
            <a:off x="683116" y="1652652"/>
            <a:ext cx="4401448" cy="2471828"/>
            <a:chOff x="812325" y="1245150"/>
            <a:chExt cx="4401448" cy="2471828"/>
          </a:xfrm>
        </p:grpSpPr>
        <p:pic>
          <p:nvPicPr>
            <p:cNvPr id="7" name="Picture 6">
              <a:extLst>
                <a:ext uri="{FF2B5EF4-FFF2-40B4-BE49-F238E27FC236}">
                  <a16:creationId xmlns:a16="http://schemas.microsoft.com/office/drawing/2014/main" id="{8EE6EFA5-E98D-4117-983B-9F66D3E665D0}"/>
                </a:ext>
              </a:extLst>
            </p:cNvPr>
            <p:cNvPicPr>
              <a:picLocks noChangeAspect="1"/>
            </p:cNvPicPr>
            <p:nvPr/>
          </p:nvPicPr>
          <p:blipFill>
            <a:blip r:embed="rId3"/>
            <a:stretch>
              <a:fillRect/>
            </a:stretch>
          </p:blipFill>
          <p:spPr>
            <a:xfrm>
              <a:off x="812325" y="1245150"/>
              <a:ext cx="4401448" cy="2471828"/>
            </a:xfrm>
            <a:prstGeom prst="rect">
              <a:avLst/>
            </a:prstGeom>
          </p:spPr>
        </p:pic>
        <p:cxnSp>
          <p:nvCxnSpPr>
            <p:cNvPr id="10" name="Straight Arrow Connector 9">
              <a:extLst>
                <a:ext uri="{FF2B5EF4-FFF2-40B4-BE49-F238E27FC236}">
                  <a16:creationId xmlns:a16="http://schemas.microsoft.com/office/drawing/2014/main" id="{793B85B2-1A67-43EB-B922-DBB370DCDDEC}"/>
                </a:ext>
              </a:extLst>
            </p:cNvPr>
            <p:cNvCxnSpPr>
              <a:cxnSpLocks/>
            </p:cNvCxnSpPr>
            <p:nvPr/>
          </p:nvCxnSpPr>
          <p:spPr>
            <a:xfrm flipV="1">
              <a:off x="3219450" y="2895600"/>
              <a:ext cx="0" cy="180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C4C064-EA0D-4E61-A416-D1C740F1459A}"/>
                </a:ext>
              </a:extLst>
            </p:cNvPr>
            <p:cNvCxnSpPr>
              <a:cxnSpLocks/>
            </p:cNvCxnSpPr>
            <p:nvPr/>
          </p:nvCxnSpPr>
          <p:spPr>
            <a:xfrm flipV="1">
              <a:off x="3028950" y="3219450"/>
              <a:ext cx="0" cy="180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83BA7AA6-05AB-451A-B6BE-2C8937370C80}"/>
              </a:ext>
            </a:extLst>
          </p:cNvPr>
          <p:cNvPicPr>
            <a:picLocks noChangeAspect="1"/>
          </p:cNvPicPr>
          <p:nvPr/>
        </p:nvPicPr>
        <p:blipFill rotWithShape="1">
          <a:blip r:embed="rId4"/>
          <a:srcRect l="2340" t="9439" r="5699" b="10034"/>
          <a:stretch/>
        </p:blipFill>
        <p:spPr>
          <a:xfrm>
            <a:off x="7658465" y="1798979"/>
            <a:ext cx="3381375" cy="218671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FC19FE4-22E6-44B5-906E-D564D5767CD1}"/>
                  </a:ext>
                </a:extLst>
              </p:cNvPr>
              <p:cNvSpPr txBox="1"/>
              <p:nvPr/>
            </p:nvSpPr>
            <p:spPr>
              <a:xfrm>
                <a:off x="5464773" y="2347489"/>
                <a:ext cx="1316335"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i="1" smtClean="0">
                          <a:latin typeface="Cambria Math" panose="02040503050406030204" pitchFamily="18" charset="0"/>
                          <a:ea typeface="Cambria Math" panose="02040503050406030204" pitchFamily="18" charset="0"/>
                        </a:rPr>
                        <m:t>⇔</m:t>
                      </m:r>
                    </m:oMath>
                  </m:oMathPara>
                </a14:m>
                <a:endParaRPr lang="en-US" sz="5400"/>
              </a:p>
            </p:txBody>
          </p:sp>
        </mc:Choice>
        <mc:Fallback xmlns="">
          <p:sp>
            <p:nvSpPr>
              <p:cNvPr id="9" name="TextBox 8">
                <a:extLst>
                  <a:ext uri="{FF2B5EF4-FFF2-40B4-BE49-F238E27FC236}">
                    <a16:creationId xmlns:a16="http://schemas.microsoft.com/office/drawing/2014/main" id="{2FC19FE4-22E6-44B5-906E-D564D5767CD1}"/>
                  </a:ext>
                </a:extLst>
              </p:cNvPr>
              <p:cNvSpPr txBox="1">
                <a:spLocks noRot="1" noChangeAspect="1" noMove="1" noResize="1" noEditPoints="1" noAdjustHandles="1" noChangeArrowheads="1" noChangeShapeType="1" noTextEdit="1"/>
              </p:cNvSpPr>
              <p:nvPr/>
            </p:nvSpPr>
            <p:spPr>
              <a:xfrm>
                <a:off x="5464773" y="2347489"/>
                <a:ext cx="1316335" cy="9233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EC684D7-C76B-4A4C-860A-69C77F3F4379}"/>
                  </a:ext>
                </a:extLst>
              </p:cNvPr>
              <p:cNvSpPr txBox="1"/>
              <p:nvPr/>
            </p:nvSpPr>
            <p:spPr>
              <a:xfrm>
                <a:off x="4792844" y="1905034"/>
                <a:ext cx="2542234" cy="646331"/>
              </a:xfrm>
              <a:prstGeom prst="rect">
                <a:avLst/>
              </a:prstGeom>
              <a:noFill/>
            </p:spPr>
            <p:txBody>
              <a:bodyPr wrap="square" rtlCol="0">
                <a:spAutoFit/>
              </a:bodyPr>
              <a:lstStyle/>
              <a:p>
                <a:r>
                  <a:rPr lang="en-US" i="1"/>
                  <a:t>Can we find the </a:t>
                </a:r>
                <a14:m>
                  <m:oMath xmlns:m="http://schemas.openxmlformats.org/officeDocument/2006/math">
                    <m:r>
                      <a:rPr lang="en-US" b="0" i="1" smtClean="0">
                        <a:latin typeface="Cambria Math" panose="02040503050406030204" pitchFamily="18" charset="0"/>
                      </a:rPr>
                      <m:t>𝜈</m:t>
                    </m:r>
                  </m:oMath>
                </a14:m>
                <a:r>
                  <a:rPr lang="en-US" i="1"/>
                  <a:t> cluster in coin. with beam flash?</a:t>
                </a:r>
              </a:p>
            </p:txBody>
          </p:sp>
        </mc:Choice>
        <mc:Fallback xmlns="">
          <p:sp>
            <p:nvSpPr>
              <p:cNvPr id="11" name="TextBox 10">
                <a:extLst>
                  <a:ext uri="{FF2B5EF4-FFF2-40B4-BE49-F238E27FC236}">
                    <a16:creationId xmlns:a16="http://schemas.microsoft.com/office/drawing/2014/main" id="{CEC684D7-C76B-4A4C-860A-69C77F3F4379}"/>
                  </a:ext>
                </a:extLst>
              </p:cNvPr>
              <p:cNvSpPr txBox="1">
                <a:spLocks noRot="1" noChangeAspect="1" noMove="1" noResize="1" noEditPoints="1" noAdjustHandles="1" noChangeArrowheads="1" noChangeShapeType="1" noTextEdit="1"/>
              </p:cNvSpPr>
              <p:nvPr/>
            </p:nvSpPr>
            <p:spPr>
              <a:xfrm>
                <a:off x="4792844" y="1905034"/>
                <a:ext cx="2542234" cy="646331"/>
              </a:xfrm>
              <a:prstGeom prst="rect">
                <a:avLst/>
              </a:prstGeom>
              <a:blipFill>
                <a:blip r:embed="rId6"/>
                <a:stretch>
                  <a:fillRect l="-1918" t="-5660" r="-1199" b="-14151"/>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ECEBCD10-746A-4BD1-8400-297F2F1C05EA}"/>
              </a:ext>
            </a:extLst>
          </p:cNvPr>
          <p:cNvSpPr/>
          <p:nvPr/>
        </p:nvSpPr>
        <p:spPr>
          <a:xfrm>
            <a:off x="1747990" y="1375775"/>
            <a:ext cx="2192460" cy="369332"/>
          </a:xfrm>
          <a:prstGeom prst="rect">
            <a:avLst/>
          </a:prstGeom>
        </p:spPr>
        <p:txBody>
          <a:bodyPr wrap="none">
            <a:spAutoFit/>
          </a:bodyPr>
          <a:lstStyle/>
          <a:p>
            <a:r>
              <a:rPr lang="en-US">
                <a:latin typeface="+mj-lt"/>
                <a:ea typeface="CMU Sans Serif" panose="02000603000000000000" pitchFamily="2" charset="0"/>
                <a:cs typeface="CMU Sans Serif" panose="02000603000000000000" pitchFamily="2" charset="0"/>
              </a:rPr>
              <a:t>20-30 clusters / event</a:t>
            </a:r>
            <a:endParaRPr lang="en-US">
              <a:latin typeface="+mj-lt"/>
            </a:endParaRPr>
          </a:p>
        </p:txBody>
      </p:sp>
      <p:sp>
        <p:nvSpPr>
          <p:cNvPr id="19" name="Rectangle 18">
            <a:extLst>
              <a:ext uri="{FF2B5EF4-FFF2-40B4-BE49-F238E27FC236}">
                <a16:creationId xmlns:a16="http://schemas.microsoft.com/office/drawing/2014/main" id="{C5D55A41-C94E-471A-A8C2-3A33D551096D}"/>
              </a:ext>
            </a:extLst>
          </p:cNvPr>
          <p:cNvSpPr/>
          <p:nvPr/>
        </p:nvSpPr>
        <p:spPr>
          <a:xfrm>
            <a:off x="8153632" y="1375775"/>
            <a:ext cx="2604367" cy="369332"/>
          </a:xfrm>
          <a:prstGeom prst="rect">
            <a:avLst/>
          </a:prstGeom>
        </p:spPr>
        <p:txBody>
          <a:bodyPr wrap="none">
            <a:spAutoFit/>
          </a:bodyPr>
          <a:lstStyle/>
          <a:p>
            <a:r>
              <a:rPr lang="en-US">
                <a:latin typeface="+mj-lt"/>
                <a:ea typeface="CMU Sans Serif" panose="02000603000000000000" pitchFamily="2" charset="0"/>
                <a:cs typeface="CMU Sans Serif" panose="02000603000000000000" pitchFamily="2" charset="0"/>
              </a:rPr>
              <a:t>40-50 PMT flashes / event</a:t>
            </a:r>
            <a:endParaRPr lang="en-US">
              <a:latin typeface="+mj-lt"/>
            </a:endParaRPr>
          </a:p>
        </p:txBody>
      </p:sp>
      <p:sp>
        <p:nvSpPr>
          <p:cNvPr id="20" name="Rectangle 19">
            <a:extLst>
              <a:ext uri="{FF2B5EF4-FFF2-40B4-BE49-F238E27FC236}">
                <a16:creationId xmlns:a16="http://schemas.microsoft.com/office/drawing/2014/main" id="{A3F59227-E5B3-423D-A9B0-0D237F802F9C}"/>
              </a:ext>
            </a:extLst>
          </p:cNvPr>
          <p:cNvSpPr/>
          <p:nvPr/>
        </p:nvSpPr>
        <p:spPr>
          <a:xfrm>
            <a:off x="735496" y="1361659"/>
            <a:ext cx="3995530" cy="28525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11C4C08-7A3E-4E69-9130-341C86F5D1F5}"/>
              </a:ext>
            </a:extLst>
          </p:cNvPr>
          <p:cNvSpPr/>
          <p:nvPr/>
        </p:nvSpPr>
        <p:spPr>
          <a:xfrm>
            <a:off x="7358270" y="1335154"/>
            <a:ext cx="3995530" cy="28525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875BDEB-43BF-C541-9661-2B1CC1AACC93}"/>
              </a:ext>
            </a:extLst>
          </p:cNvPr>
          <p:cNvSpPr/>
          <p:nvPr/>
        </p:nvSpPr>
        <p:spPr>
          <a:xfrm>
            <a:off x="683116" y="4526845"/>
            <a:ext cx="10670684" cy="2308324"/>
          </a:xfrm>
          <a:prstGeom prst="rect">
            <a:avLst/>
          </a:prstGeom>
        </p:spPr>
        <p:txBody>
          <a:bodyPr wrap="square">
            <a:spAutoFit/>
          </a:bodyPr>
          <a:lstStyle/>
          <a:p>
            <a:pPr marL="285750" indent="-285750">
              <a:buFont typeface="Arial" panose="020B0604020202020204" pitchFamily="34" charset="0"/>
              <a:buChar char="•"/>
            </a:pPr>
            <a:r>
              <a:rPr lang="en-US" sz="2400"/>
              <a:t>The key problem to reject cosmic-ray muon is to find the correct T</a:t>
            </a:r>
            <a:r>
              <a:rPr lang="en-US" sz="2400" baseline="-25000"/>
              <a:t>0</a:t>
            </a:r>
            <a:r>
              <a:rPr lang="en-US" sz="2400"/>
              <a:t> (light info.) to the corresponding TPC cluster  </a:t>
            </a:r>
          </a:p>
          <a:p>
            <a:pPr marL="285750" indent="-285750">
              <a:buFont typeface="Arial" panose="020B0604020202020204" pitchFamily="34" charset="0"/>
              <a:buChar char="•"/>
            </a:pPr>
            <a:r>
              <a:rPr lang="en-US" sz="2400"/>
              <a:t>Given the light and charge readout are decoupled, the matching becomes a combinatorial problem</a:t>
            </a:r>
          </a:p>
          <a:p>
            <a:pPr marL="742950" lvl="1" indent="-285750">
              <a:buFont typeface="Arial" panose="020B0604020202020204" pitchFamily="34" charset="0"/>
              <a:buChar char="•"/>
            </a:pPr>
            <a:r>
              <a:rPr lang="en-US" sz="2400">
                <a:sym typeface="Wingdings" panose="05000000000000000000" pitchFamily="2" charset="2"/>
              </a:rPr>
              <a:t>We solved the problem with compressed sensing!</a:t>
            </a:r>
          </a:p>
          <a:p>
            <a:pPr marL="742950" lvl="1" indent="-285750">
              <a:buFont typeface="Arial" panose="020B0604020202020204" pitchFamily="34" charset="0"/>
              <a:buChar char="•"/>
            </a:pPr>
            <a:endParaRPr lang="en-US" sz="2400"/>
          </a:p>
        </p:txBody>
      </p:sp>
      <p:sp>
        <p:nvSpPr>
          <p:cNvPr id="8" name="Date Placeholder 7">
            <a:extLst>
              <a:ext uri="{FF2B5EF4-FFF2-40B4-BE49-F238E27FC236}">
                <a16:creationId xmlns:a16="http://schemas.microsoft.com/office/drawing/2014/main" id="{0290D3A5-2750-1A41-8D10-ECE4147845A8}"/>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69253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77499B0-3B51-46DB-8FF3-0F6D7B04BEF7}"/>
              </a:ext>
            </a:extLst>
          </p:cNvPr>
          <p:cNvSpPr>
            <a:spLocks noGrp="1"/>
          </p:cNvSpPr>
          <p:nvPr>
            <p:ph type="title"/>
          </p:nvPr>
        </p:nvSpPr>
        <p:spPr>
          <a:xfrm>
            <a:off x="58999" y="-101450"/>
            <a:ext cx="5979997" cy="1143000"/>
          </a:xfrm>
        </p:spPr>
        <p:txBody>
          <a:bodyPr/>
          <a:lstStyle/>
          <a:p>
            <a:r>
              <a:rPr lang="en-US"/>
              <a:t>2016 Breakthrough Prize</a:t>
            </a:r>
          </a:p>
        </p:txBody>
      </p:sp>
      <p:sp>
        <p:nvSpPr>
          <p:cNvPr id="5" name="Slide Number Placeholder 4">
            <a:extLst>
              <a:ext uri="{FF2B5EF4-FFF2-40B4-BE49-F238E27FC236}">
                <a16:creationId xmlns:a16="http://schemas.microsoft.com/office/drawing/2014/main" id="{DCF7DDB8-1033-490A-BDE8-2749528D1880}"/>
              </a:ext>
            </a:extLst>
          </p:cNvPr>
          <p:cNvSpPr>
            <a:spLocks noGrp="1"/>
          </p:cNvSpPr>
          <p:nvPr>
            <p:ph type="sldNum" sz="quarter" idx="12"/>
          </p:nvPr>
        </p:nvSpPr>
        <p:spPr/>
        <p:txBody>
          <a:bodyPr/>
          <a:lstStyle/>
          <a:p>
            <a:fld id="{891527F0-6C0F-4278-A470-6291E9863F3E}" type="slidenum">
              <a:rPr lang="en-US" smtClean="0"/>
              <a:t>3</a:t>
            </a:fld>
            <a:endParaRPr lang="en-US"/>
          </a:p>
        </p:txBody>
      </p:sp>
      <p:pic>
        <p:nvPicPr>
          <p:cNvPr id="6" name="Picture 5" descr=" 12">
            <a:extLst>
              <a:ext uri="{FF2B5EF4-FFF2-40B4-BE49-F238E27FC236}">
                <a16:creationId xmlns:a16="http://schemas.microsoft.com/office/drawing/2014/main" id="{6940AA4F-4A14-4093-B12A-0F9D26BD3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996" y="228446"/>
            <a:ext cx="2584594" cy="3563607"/>
          </a:xfrm>
          <a:prstGeom prst="rect">
            <a:avLst/>
          </a:prstGeom>
        </p:spPr>
      </p:pic>
      <p:sp>
        <p:nvSpPr>
          <p:cNvPr id="7" name="TextBox 9" descr=" 14">
            <a:extLst>
              <a:ext uri="{FF2B5EF4-FFF2-40B4-BE49-F238E27FC236}">
                <a16:creationId xmlns:a16="http://schemas.microsoft.com/office/drawing/2014/main" id="{37049B96-340E-441B-9AE5-F65713E88549}"/>
              </a:ext>
            </a:extLst>
          </p:cNvPr>
          <p:cNvSpPr txBox="1"/>
          <p:nvPr/>
        </p:nvSpPr>
        <p:spPr>
          <a:xfrm>
            <a:off x="7630205" y="31724"/>
            <a:ext cx="1889007"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KamLAND</a:t>
            </a:r>
          </a:p>
        </p:txBody>
      </p:sp>
      <p:pic>
        <p:nvPicPr>
          <p:cNvPr id="8" name="Picture 7" descr=" 16">
            <a:extLst>
              <a:ext uri="{FF2B5EF4-FFF2-40B4-BE49-F238E27FC236}">
                <a16:creationId xmlns:a16="http://schemas.microsoft.com/office/drawing/2014/main" id="{B4DA0960-E171-4711-9F27-2596CFE0C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9126" y="1115150"/>
            <a:ext cx="3260499" cy="2445374"/>
          </a:xfrm>
          <a:prstGeom prst="rect">
            <a:avLst/>
          </a:prstGeom>
        </p:spPr>
      </p:pic>
      <p:sp>
        <p:nvSpPr>
          <p:cNvPr id="9" name="TextBox 12" descr=" 20">
            <a:extLst>
              <a:ext uri="{FF2B5EF4-FFF2-40B4-BE49-F238E27FC236}">
                <a16:creationId xmlns:a16="http://schemas.microsoft.com/office/drawing/2014/main" id="{49A6D3C3-03EC-4D17-9F7D-A6E6BEB2A8BC}"/>
              </a:ext>
            </a:extLst>
          </p:cNvPr>
          <p:cNvSpPr txBox="1"/>
          <p:nvPr/>
        </p:nvSpPr>
        <p:spPr>
          <a:xfrm>
            <a:off x="9680019" y="682041"/>
            <a:ext cx="1764303"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Daya Bay</a:t>
            </a:r>
          </a:p>
        </p:txBody>
      </p:sp>
      <p:pic>
        <p:nvPicPr>
          <p:cNvPr id="11" name="Picture 10" descr="A picture containing metal, wire&#10;&#10;Description automatically generated">
            <a:extLst>
              <a:ext uri="{FF2B5EF4-FFF2-40B4-BE49-F238E27FC236}">
                <a16:creationId xmlns:a16="http://schemas.microsoft.com/office/drawing/2014/main" id="{DDABADAD-F75E-4E75-B503-F829C6911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542" y="994816"/>
            <a:ext cx="4954115" cy="2786690"/>
          </a:xfrm>
          <a:prstGeom prst="rect">
            <a:avLst/>
          </a:prstGeom>
        </p:spPr>
      </p:pic>
      <p:pic>
        <p:nvPicPr>
          <p:cNvPr id="12" name="Picture 11" descr="A close up of a person's skin&#10;&#10;Description automatically generated with low confidence">
            <a:extLst>
              <a:ext uri="{FF2B5EF4-FFF2-40B4-BE49-F238E27FC236}">
                <a16:creationId xmlns:a16="http://schemas.microsoft.com/office/drawing/2014/main" id="{781769AF-5B39-485A-9C8C-F1BC03FCAF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4523" y="3907811"/>
            <a:ext cx="4364685" cy="2909789"/>
          </a:xfrm>
          <a:prstGeom prst="rect">
            <a:avLst/>
          </a:prstGeom>
        </p:spPr>
      </p:pic>
      <p:sp>
        <p:nvSpPr>
          <p:cNvPr id="13" name="TextBox 9" descr=" 14">
            <a:extLst>
              <a:ext uri="{FF2B5EF4-FFF2-40B4-BE49-F238E27FC236}">
                <a16:creationId xmlns:a16="http://schemas.microsoft.com/office/drawing/2014/main" id="{1C2CBC2F-D969-490B-891A-69A311B9F8BD}"/>
              </a:ext>
            </a:extLst>
          </p:cNvPr>
          <p:cNvSpPr txBox="1"/>
          <p:nvPr/>
        </p:nvSpPr>
        <p:spPr>
          <a:xfrm>
            <a:off x="4638784" y="994816"/>
            <a:ext cx="981873"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SNO</a:t>
            </a:r>
          </a:p>
        </p:txBody>
      </p:sp>
      <p:sp>
        <p:nvSpPr>
          <p:cNvPr id="14" name="TextBox 9" descr=" 14">
            <a:extLst>
              <a:ext uri="{FF2B5EF4-FFF2-40B4-BE49-F238E27FC236}">
                <a16:creationId xmlns:a16="http://schemas.microsoft.com/office/drawing/2014/main" id="{D83C2E9F-2FFB-44B6-A950-53418BB72D82}"/>
              </a:ext>
            </a:extLst>
          </p:cNvPr>
          <p:cNvSpPr txBox="1"/>
          <p:nvPr/>
        </p:nvSpPr>
        <p:spPr>
          <a:xfrm>
            <a:off x="3834024" y="4944109"/>
            <a:ext cx="1562480"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Super-K</a:t>
            </a:r>
          </a:p>
        </p:txBody>
      </p:sp>
      <p:pic>
        <p:nvPicPr>
          <p:cNvPr id="15" name="Picture 14" descr=" 10">
            <a:extLst>
              <a:ext uri="{FF2B5EF4-FFF2-40B4-BE49-F238E27FC236}">
                <a16:creationId xmlns:a16="http://schemas.microsoft.com/office/drawing/2014/main" id="{A0F9490F-E91D-4AF9-AE87-C0634B2635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774" y="4121806"/>
            <a:ext cx="1429958" cy="1407078"/>
          </a:xfrm>
          <a:prstGeom prst="rect">
            <a:avLst/>
          </a:prstGeom>
        </p:spPr>
      </p:pic>
      <p:pic>
        <p:nvPicPr>
          <p:cNvPr id="16" name="Picture 15" descr="A picture containing line chart&#10;&#10;Description automatically generated">
            <a:extLst>
              <a:ext uri="{FF2B5EF4-FFF2-40B4-BE49-F238E27FC236}">
                <a16:creationId xmlns:a16="http://schemas.microsoft.com/office/drawing/2014/main" id="{20B4412E-0098-4F54-843D-5F0182F502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6425" y="3888175"/>
            <a:ext cx="5345575" cy="1451240"/>
          </a:xfrm>
          <a:prstGeom prst="rect">
            <a:avLst/>
          </a:prstGeom>
        </p:spPr>
      </p:pic>
      <p:pic>
        <p:nvPicPr>
          <p:cNvPr id="17" name="Picture 16" descr="A picture containing table&#10;&#10;Description automatically generated">
            <a:extLst>
              <a:ext uri="{FF2B5EF4-FFF2-40B4-BE49-F238E27FC236}">
                <a16:creationId xmlns:a16="http://schemas.microsoft.com/office/drawing/2014/main" id="{6E835A06-897D-4CC7-826C-3D9049C7A6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9208" y="5429330"/>
            <a:ext cx="5420417" cy="1514575"/>
          </a:xfrm>
          <a:prstGeom prst="rect">
            <a:avLst/>
          </a:prstGeom>
        </p:spPr>
      </p:pic>
      <p:sp>
        <p:nvSpPr>
          <p:cNvPr id="18" name="TextBox 9" descr=" 14">
            <a:extLst>
              <a:ext uri="{FF2B5EF4-FFF2-40B4-BE49-F238E27FC236}">
                <a16:creationId xmlns:a16="http://schemas.microsoft.com/office/drawing/2014/main" id="{3E567681-5D34-4A1D-805F-FFC902C9CFA0}"/>
              </a:ext>
            </a:extLst>
          </p:cNvPr>
          <p:cNvSpPr txBox="1"/>
          <p:nvPr/>
        </p:nvSpPr>
        <p:spPr>
          <a:xfrm>
            <a:off x="9109960" y="3907811"/>
            <a:ext cx="818504"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K2K</a:t>
            </a:r>
          </a:p>
        </p:txBody>
      </p:sp>
      <p:sp>
        <p:nvSpPr>
          <p:cNvPr id="19" name="TextBox 9" descr=" 14">
            <a:extLst>
              <a:ext uri="{FF2B5EF4-FFF2-40B4-BE49-F238E27FC236}">
                <a16:creationId xmlns:a16="http://schemas.microsoft.com/office/drawing/2014/main" id="{98C6DEBA-0A40-44D2-BCB6-2B4C720DBD4E}"/>
              </a:ext>
            </a:extLst>
          </p:cNvPr>
          <p:cNvSpPr txBox="1"/>
          <p:nvPr/>
        </p:nvSpPr>
        <p:spPr>
          <a:xfrm>
            <a:off x="9109960" y="5359051"/>
            <a:ext cx="818504" cy="584775"/>
          </a:xfrm>
          <a:prstGeom prst="rect">
            <a:avLst/>
          </a:prstGeom>
          <a:solidFill>
            <a:schemeClr val="bg1"/>
          </a:solidFill>
          <a:ln w="317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T2K</a:t>
            </a:r>
          </a:p>
        </p:txBody>
      </p:sp>
      <p:sp>
        <p:nvSpPr>
          <p:cNvPr id="23" name="TextBox 22">
            <a:extLst>
              <a:ext uri="{FF2B5EF4-FFF2-40B4-BE49-F238E27FC236}">
                <a16:creationId xmlns:a16="http://schemas.microsoft.com/office/drawing/2014/main" id="{B8698894-437F-4CD4-8A93-CE7ECDCCC70E}"/>
              </a:ext>
            </a:extLst>
          </p:cNvPr>
          <p:cNvSpPr txBox="1"/>
          <p:nvPr/>
        </p:nvSpPr>
        <p:spPr>
          <a:xfrm>
            <a:off x="87674" y="5615585"/>
            <a:ext cx="2296185" cy="923330"/>
          </a:xfrm>
          <a:prstGeom prst="rect">
            <a:avLst/>
          </a:prstGeom>
          <a:noFill/>
        </p:spPr>
        <p:txBody>
          <a:bodyPr wrap="square" rtlCol="0">
            <a:spAutoFit/>
          </a:bodyPr>
          <a:lstStyle/>
          <a:p>
            <a:r>
              <a:rPr lang="en-US"/>
              <a:t>2015 Nobel Prize</a:t>
            </a:r>
          </a:p>
          <a:p>
            <a:r>
              <a:rPr lang="en-US" b="1"/>
              <a:t>Takaaki Kajita &amp; Arthur B.</a:t>
            </a:r>
            <a:r>
              <a:rPr lang="en-US"/>
              <a:t> </a:t>
            </a:r>
            <a:r>
              <a:rPr lang="en-US" b="1"/>
              <a:t>McDonald</a:t>
            </a:r>
            <a:endParaRPr lang="en-US"/>
          </a:p>
        </p:txBody>
      </p:sp>
      <p:sp>
        <p:nvSpPr>
          <p:cNvPr id="2" name="Date Placeholder 1">
            <a:extLst>
              <a:ext uri="{FF2B5EF4-FFF2-40B4-BE49-F238E27FC236}">
                <a16:creationId xmlns:a16="http://schemas.microsoft.com/office/drawing/2014/main" id="{3625E408-A438-9F40-A5EB-C117E8093C75}"/>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159334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01F5-AD5C-4F4F-9A4B-9245BB5DCE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824D20-853A-4FD6-97A5-82D104B6801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F8147AD-2790-419B-A67D-1725D54AA752}"/>
              </a:ext>
            </a:extLst>
          </p:cNvPr>
          <p:cNvSpPr>
            <a:spLocks noGrp="1"/>
          </p:cNvSpPr>
          <p:nvPr>
            <p:ph type="sldNum" sz="quarter" idx="12"/>
          </p:nvPr>
        </p:nvSpPr>
        <p:spPr/>
        <p:txBody>
          <a:bodyPr/>
          <a:lstStyle/>
          <a:p>
            <a:fld id="{1CB23D07-AD43-47BE-BB9E-3E5815AC6D6B}" type="slidenum">
              <a:rPr lang="en-US" smtClean="0"/>
              <a:t>30</a:t>
            </a:fld>
            <a:endParaRPr lang="en-US"/>
          </a:p>
        </p:txBody>
      </p:sp>
      <p:pic>
        <p:nvPicPr>
          <p:cNvPr id="5" name="matching.mp4" descr="matching.mp4">
            <a:hlinkClick r:id="" action="ppaction://media"/>
            <a:extLst>
              <a:ext uri="{FF2B5EF4-FFF2-40B4-BE49-F238E27FC236}">
                <a16:creationId xmlns:a16="http://schemas.microsoft.com/office/drawing/2014/main" id="{67641562-0CAD-445D-902E-E5BFB7D01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4647" y="82998"/>
            <a:ext cx="11556199" cy="6500363"/>
          </a:xfrm>
          <a:prstGeom prst="rect">
            <a:avLst/>
          </a:prstGeom>
        </p:spPr>
      </p:pic>
    </p:spTree>
    <p:extLst>
      <p:ext uri="{BB962C8B-B14F-4D97-AF65-F5344CB8AC3E}">
        <p14:creationId xmlns:p14="http://schemas.microsoft.com/office/powerpoint/2010/main" val="362724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8CED1-0257-294D-89E9-F067FB4C25BA}"/>
              </a:ext>
            </a:extLst>
          </p:cNvPr>
          <p:cNvSpPr>
            <a:spLocks noGrp="1"/>
          </p:cNvSpPr>
          <p:nvPr>
            <p:ph type="title"/>
          </p:nvPr>
        </p:nvSpPr>
        <p:spPr/>
        <p:txBody>
          <a:bodyPr/>
          <a:lstStyle/>
          <a:p>
            <a:r>
              <a:rPr lang="en-US"/>
              <a:t>Before and After Flash Matching</a:t>
            </a:r>
          </a:p>
        </p:txBody>
      </p:sp>
      <p:sp>
        <p:nvSpPr>
          <p:cNvPr id="4" name="Slide Number Placeholder 3">
            <a:extLst>
              <a:ext uri="{FF2B5EF4-FFF2-40B4-BE49-F238E27FC236}">
                <a16:creationId xmlns:a16="http://schemas.microsoft.com/office/drawing/2014/main" id="{27F31F34-3D80-3340-9B2D-9789DE169F28}"/>
              </a:ext>
            </a:extLst>
          </p:cNvPr>
          <p:cNvSpPr>
            <a:spLocks noGrp="1"/>
          </p:cNvSpPr>
          <p:nvPr>
            <p:ph type="sldNum" sz="quarter" idx="12"/>
          </p:nvPr>
        </p:nvSpPr>
        <p:spPr/>
        <p:txBody>
          <a:bodyPr/>
          <a:lstStyle/>
          <a:p>
            <a:fld id="{67785FF4-64B7-A940-AF5E-4E462CC25242}" type="slidenum">
              <a:rPr lang="en-US" smtClean="0"/>
              <a:pPr/>
              <a:t>31</a:t>
            </a:fld>
            <a:endParaRPr lang="en-US"/>
          </a:p>
        </p:txBody>
      </p:sp>
      <p:sp>
        <p:nvSpPr>
          <p:cNvPr id="5" name="TextBox 4">
            <a:extLst>
              <a:ext uri="{FF2B5EF4-FFF2-40B4-BE49-F238E27FC236}">
                <a16:creationId xmlns:a16="http://schemas.microsoft.com/office/drawing/2014/main" id="{90F286D2-38CE-1E48-A07A-82424F05F414}"/>
              </a:ext>
            </a:extLst>
          </p:cNvPr>
          <p:cNvSpPr txBox="1"/>
          <p:nvPr/>
        </p:nvSpPr>
        <p:spPr>
          <a:xfrm>
            <a:off x="9765937" y="5927761"/>
            <a:ext cx="2273300" cy="369332"/>
          </a:xfrm>
          <a:prstGeom prst="rect">
            <a:avLst/>
          </a:prstGeom>
          <a:noFill/>
        </p:spPr>
        <p:txBody>
          <a:bodyPr wrap="square" rtlCol="0">
            <a:spAutoFit/>
          </a:bodyPr>
          <a:lstStyle/>
          <a:p>
            <a:r>
              <a:rPr lang="en-US">
                <a:hlinkClick r:id="rId3"/>
              </a:rPr>
              <a:t>CC </a:t>
            </a:r>
            <a:r>
              <a:rPr lang="el-GR">
                <a:hlinkClick r:id="rId3"/>
              </a:rPr>
              <a:t>ν</a:t>
            </a:r>
            <a:r>
              <a:rPr lang="el-GR" baseline="-25000">
                <a:hlinkClick r:id="rId3"/>
              </a:rPr>
              <a:t>μ</a:t>
            </a:r>
            <a:r>
              <a:rPr lang="en-US">
                <a:hlinkClick r:id="rId3"/>
              </a:rPr>
              <a:t> candidate</a:t>
            </a:r>
            <a:endParaRPr lang="en-US"/>
          </a:p>
        </p:txBody>
      </p:sp>
      <p:pic>
        <p:nvPicPr>
          <p:cNvPr id="6" name="Picture 5">
            <a:extLst>
              <a:ext uri="{FF2B5EF4-FFF2-40B4-BE49-F238E27FC236}">
                <a16:creationId xmlns:a16="http://schemas.microsoft.com/office/drawing/2014/main" id="{647BA30D-C581-B640-B14B-C3D27BCE4739}"/>
              </a:ext>
            </a:extLst>
          </p:cNvPr>
          <p:cNvPicPr>
            <a:picLocks noChangeAspect="1"/>
          </p:cNvPicPr>
          <p:nvPr/>
        </p:nvPicPr>
        <p:blipFill>
          <a:blip r:embed="rId4"/>
          <a:stretch>
            <a:fillRect/>
          </a:stretch>
        </p:blipFill>
        <p:spPr>
          <a:xfrm>
            <a:off x="6345737" y="1258985"/>
            <a:ext cx="5764727" cy="4499981"/>
          </a:xfrm>
          <a:prstGeom prst="rect">
            <a:avLst/>
          </a:prstGeom>
          <a:ln w="38100">
            <a:solidFill>
              <a:schemeClr val="tx1"/>
            </a:solidFill>
          </a:ln>
        </p:spPr>
      </p:pic>
      <p:grpSp>
        <p:nvGrpSpPr>
          <p:cNvPr id="8" name="Group 7">
            <a:extLst>
              <a:ext uri="{FF2B5EF4-FFF2-40B4-BE49-F238E27FC236}">
                <a16:creationId xmlns:a16="http://schemas.microsoft.com/office/drawing/2014/main" id="{FAE0FBA7-DC26-0D46-8C7E-7300DAC39AE1}"/>
              </a:ext>
            </a:extLst>
          </p:cNvPr>
          <p:cNvGrpSpPr/>
          <p:nvPr/>
        </p:nvGrpSpPr>
        <p:grpSpPr>
          <a:xfrm>
            <a:off x="207513" y="1181289"/>
            <a:ext cx="6077590" cy="4526772"/>
            <a:chOff x="72736" y="1671965"/>
            <a:chExt cx="6077590" cy="4526772"/>
          </a:xfrm>
        </p:grpSpPr>
        <p:sp>
          <p:nvSpPr>
            <p:cNvPr id="9" name="TextBox 8">
              <a:extLst>
                <a:ext uri="{FF2B5EF4-FFF2-40B4-BE49-F238E27FC236}">
                  <a16:creationId xmlns:a16="http://schemas.microsoft.com/office/drawing/2014/main" id="{C3769693-2256-6544-A658-B5D6896F972B}"/>
                </a:ext>
              </a:extLst>
            </p:cNvPr>
            <p:cNvSpPr txBox="1"/>
            <p:nvPr/>
          </p:nvSpPr>
          <p:spPr>
            <a:xfrm>
              <a:off x="797724" y="1671965"/>
              <a:ext cx="1359255" cy="369332"/>
            </a:xfrm>
            <a:prstGeom prst="rect">
              <a:avLst/>
            </a:prstGeom>
            <a:noFill/>
          </p:spPr>
          <p:txBody>
            <a:bodyPr wrap="square" rtlCol="0">
              <a:spAutoFit/>
            </a:bodyPr>
            <a:lstStyle/>
            <a:p>
              <a:r>
                <a:rPr lang="en-US"/>
                <a:t>Side view</a:t>
              </a:r>
            </a:p>
          </p:txBody>
        </p:sp>
        <p:sp>
          <p:nvSpPr>
            <p:cNvPr id="10" name="TextBox 9">
              <a:extLst>
                <a:ext uri="{FF2B5EF4-FFF2-40B4-BE49-F238E27FC236}">
                  <a16:creationId xmlns:a16="http://schemas.microsoft.com/office/drawing/2014/main" id="{333D1741-9A2C-9C47-A3FF-BCB17DF76168}"/>
                </a:ext>
              </a:extLst>
            </p:cNvPr>
            <p:cNvSpPr txBox="1"/>
            <p:nvPr/>
          </p:nvSpPr>
          <p:spPr>
            <a:xfrm>
              <a:off x="3621823" y="1701036"/>
              <a:ext cx="1359255" cy="369332"/>
            </a:xfrm>
            <a:prstGeom prst="rect">
              <a:avLst/>
            </a:prstGeom>
            <a:noFill/>
          </p:spPr>
          <p:txBody>
            <a:bodyPr wrap="square" rtlCol="0">
              <a:spAutoFit/>
            </a:bodyPr>
            <a:lstStyle/>
            <a:p>
              <a:r>
                <a:rPr lang="en-US"/>
                <a:t>Top view</a:t>
              </a:r>
            </a:p>
          </p:txBody>
        </p:sp>
        <p:sp>
          <p:nvSpPr>
            <p:cNvPr id="11" name="TextBox 10">
              <a:extLst>
                <a:ext uri="{FF2B5EF4-FFF2-40B4-BE49-F238E27FC236}">
                  <a16:creationId xmlns:a16="http://schemas.microsoft.com/office/drawing/2014/main" id="{101FC3B1-DC0D-E64E-9AF5-F3190797BDF5}"/>
                </a:ext>
              </a:extLst>
            </p:cNvPr>
            <p:cNvSpPr txBox="1"/>
            <p:nvPr/>
          </p:nvSpPr>
          <p:spPr>
            <a:xfrm>
              <a:off x="2100234" y="4048436"/>
              <a:ext cx="1359255" cy="369332"/>
            </a:xfrm>
            <a:prstGeom prst="rect">
              <a:avLst/>
            </a:prstGeom>
            <a:noFill/>
          </p:spPr>
          <p:txBody>
            <a:bodyPr wrap="square" rtlCol="0">
              <a:spAutoFit/>
            </a:bodyPr>
            <a:lstStyle/>
            <a:p>
              <a:r>
                <a:rPr lang="en-US"/>
                <a:t>Front view</a:t>
              </a:r>
            </a:p>
          </p:txBody>
        </p:sp>
        <p:grpSp>
          <p:nvGrpSpPr>
            <p:cNvPr id="12" name="Group 11">
              <a:extLst>
                <a:ext uri="{FF2B5EF4-FFF2-40B4-BE49-F238E27FC236}">
                  <a16:creationId xmlns:a16="http://schemas.microsoft.com/office/drawing/2014/main" id="{42CC80D2-E3E0-E14E-8D7E-6C017D6E869A}"/>
                </a:ext>
              </a:extLst>
            </p:cNvPr>
            <p:cNvGrpSpPr/>
            <p:nvPr/>
          </p:nvGrpSpPr>
          <p:grpSpPr>
            <a:xfrm>
              <a:off x="72736" y="2047909"/>
              <a:ext cx="6077590" cy="4150828"/>
              <a:chOff x="72736" y="2047909"/>
              <a:chExt cx="6077590" cy="4150828"/>
            </a:xfrm>
          </p:grpSpPr>
          <p:grpSp>
            <p:nvGrpSpPr>
              <p:cNvPr id="13" name="Group 12">
                <a:extLst>
                  <a:ext uri="{FF2B5EF4-FFF2-40B4-BE49-F238E27FC236}">
                    <a16:creationId xmlns:a16="http://schemas.microsoft.com/office/drawing/2014/main" id="{172719E6-2A89-DB4A-BFFD-D74D0A1EACB0}"/>
                  </a:ext>
                </a:extLst>
              </p:cNvPr>
              <p:cNvGrpSpPr/>
              <p:nvPr/>
            </p:nvGrpSpPr>
            <p:grpSpPr>
              <a:xfrm>
                <a:off x="72736" y="2047909"/>
                <a:ext cx="5964342" cy="1951743"/>
                <a:chOff x="72736" y="818194"/>
                <a:chExt cx="5964342" cy="1951743"/>
              </a:xfrm>
            </p:grpSpPr>
            <p:pic>
              <p:nvPicPr>
                <p:cNvPr id="15" name="Picture 14">
                  <a:extLst>
                    <a:ext uri="{FF2B5EF4-FFF2-40B4-BE49-F238E27FC236}">
                      <a16:creationId xmlns:a16="http://schemas.microsoft.com/office/drawing/2014/main" id="{5D09073E-D126-B442-A691-F90BC5DC812E}"/>
                    </a:ext>
                  </a:extLst>
                </p:cNvPr>
                <p:cNvPicPr>
                  <a:picLocks noChangeAspect="1"/>
                </p:cNvPicPr>
                <p:nvPr/>
              </p:nvPicPr>
              <p:blipFill>
                <a:blip r:embed="rId5"/>
                <a:stretch>
                  <a:fillRect/>
                </a:stretch>
              </p:blipFill>
              <p:spPr>
                <a:xfrm>
                  <a:off x="72736" y="1006941"/>
                  <a:ext cx="2809232" cy="1532975"/>
                </a:xfrm>
                <a:prstGeom prst="rect">
                  <a:avLst/>
                </a:prstGeom>
              </p:spPr>
            </p:pic>
            <p:pic>
              <p:nvPicPr>
                <p:cNvPr id="16" name="Picture 15">
                  <a:extLst>
                    <a:ext uri="{FF2B5EF4-FFF2-40B4-BE49-F238E27FC236}">
                      <a16:creationId xmlns:a16="http://schemas.microsoft.com/office/drawing/2014/main" id="{19672969-8946-EC43-B9D1-99FD07CC19CF}"/>
                    </a:ext>
                  </a:extLst>
                </p:cNvPr>
                <p:cNvPicPr>
                  <a:picLocks noChangeAspect="1"/>
                </p:cNvPicPr>
                <p:nvPr/>
              </p:nvPicPr>
              <p:blipFill>
                <a:blip r:embed="rId6"/>
                <a:stretch>
                  <a:fillRect/>
                </a:stretch>
              </p:blipFill>
              <p:spPr>
                <a:xfrm>
                  <a:off x="2829122" y="818194"/>
                  <a:ext cx="3207956" cy="1951743"/>
                </a:xfrm>
                <a:prstGeom prst="rect">
                  <a:avLst/>
                </a:prstGeom>
              </p:spPr>
            </p:pic>
          </p:grpSp>
          <p:pic>
            <p:nvPicPr>
              <p:cNvPr id="14" name="Picture 13">
                <a:extLst>
                  <a:ext uri="{FF2B5EF4-FFF2-40B4-BE49-F238E27FC236}">
                    <a16:creationId xmlns:a16="http://schemas.microsoft.com/office/drawing/2014/main" id="{DD80C2C9-B89F-1E44-A270-6C395DA0A75D}"/>
                  </a:ext>
                </a:extLst>
              </p:cNvPr>
              <p:cNvPicPr>
                <a:picLocks noChangeAspect="1"/>
              </p:cNvPicPr>
              <p:nvPr/>
            </p:nvPicPr>
            <p:blipFill>
              <a:blip r:embed="rId7"/>
              <a:stretch>
                <a:fillRect/>
              </a:stretch>
            </p:blipFill>
            <p:spPr>
              <a:xfrm>
                <a:off x="149576" y="4388987"/>
                <a:ext cx="6000750" cy="1809750"/>
              </a:xfrm>
              <a:prstGeom prst="rect">
                <a:avLst/>
              </a:prstGeom>
            </p:spPr>
          </p:pic>
        </p:grpSp>
      </p:grpSp>
      <p:sp>
        <p:nvSpPr>
          <p:cNvPr id="17" name="Date Placeholder 16">
            <a:extLst>
              <a:ext uri="{FF2B5EF4-FFF2-40B4-BE49-F238E27FC236}">
                <a16:creationId xmlns:a16="http://schemas.microsoft.com/office/drawing/2014/main" id="{6A204D86-08B9-4843-930A-9390D0B71F27}"/>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1011124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C37-4032-4E2C-9FBF-A29F14A5A9B4}"/>
              </a:ext>
            </a:extLst>
          </p:cNvPr>
          <p:cNvSpPr>
            <a:spLocks noGrp="1"/>
          </p:cNvSpPr>
          <p:nvPr>
            <p:ph type="title"/>
          </p:nvPr>
        </p:nvSpPr>
        <p:spPr/>
        <p:txBody>
          <a:bodyPr>
            <a:normAutofit/>
          </a:bodyPr>
          <a:lstStyle/>
          <a:p>
            <a:r>
              <a:rPr lang="en-US" sz="4000"/>
              <a:t>Rejecting Through-Going Muons (TGM)</a:t>
            </a:r>
          </a:p>
        </p:txBody>
      </p:sp>
      <p:sp>
        <p:nvSpPr>
          <p:cNvPr id="3" name="Slide Number Placeholder 2">
            <a:extLst>
              <a:ext uri="{FF2B5EF4-FFF2-40B4-BE49-F238E27FC236}">
                <a16:creationId xmlns:a16="http://schemas.microsoft.com/office/drawing/2014/main" id="{B297116C-D3F3-4107-AFCD-3E6A36A7DF2E}"/>
              </a:ext>
            </a:extLst>
          </p:cNvPr>
          <p:cNvSpPr>
            <a:spLocks noGrp="1"/>
          </p:cNvSpPr>
          <p:nvPr>
            <p:ph type="sldNum" sz="quarter" idx="12"/>
          </p:nvPr>
        </p:nvSpPr>
        <p:spPr/>
        <p:txBody>
          <a:bodyPr/>
          <a:lstStyle/>
          <a:p>
            <a:fld id="{A44217CB-AC7C-4D8B-B0E6-B47C63A7B243}" type="slidenum">
              <a:rPr lang="en-US" smtClean="0"/>
              <a:t>32</a:t>
            </a:fld>
            <a:endParaRPr lang="en-US"/>
          </a:p>
        </p:txBody>
      </p:sp>
      <p:sp>
        <p:nvSpPr>
          <p:cNvPr id="5" name="TextBox 4"/>
          <p:cNvSpPr txBox="1"/>
          <p:nvPr/>
        </p:nvSpPr>
        <p:spPr>
          <a:xfrm>
            <a:off x="386861" y="1335485"/>
            <a:ext cx="11280531" cy="400110"/>
          </a:xfrm>
          <a:prstGeom prst="rect">
            <a:avLst/>
          </a:prstGeom>
          <a:solidFill>
            <a:schemeClr val="bg1"/>
          </a:solidFill>
          <a:ln>
            <a:solidFill>
              <a:schemeClr val="accent1"/>
            </a:solidFill>
          </a:ln>
        </p:spPr>
        <p:txBody>
          <a:bodyPr wrap="square" rtlCol="0">
            <a:spAutoFit/>
          </a:bodyPr>
          <a:lstStyle/>
          <a:p>
            <a:pPr marL="285750" indent="-285750">
              <a:buFont typeface="Arial" panose="020B0604020202020204" pitchFamily="34" charset="0"/>
              <a:buChar char="•"/>
            </a:pPr>
            <a:r>
              <a:rPr lang="en-US" sz="2000"/>
              <a:t>Only event with flash(light) time matching the neutrino beam spill window is a neutrino candidate</a:t>
            </a:r>
          </a:p>
        </p:txBody>
      </p:sp>
      <p:grpSp>
        <p:nvGrpSpPr>
          <p:cNvPr id="7" name="Group 6"/>
          <p:cNvGrpSpPr/>
          <p:nvPr/>
        </p:nvGrpSpPr>
        <p:grpSpPr>
          <a:xfrm>
            <a:off x="672613" y="1859840"/>
            <a:ext cx="5423387" cy="2436440"/>
            <a:chOff x="998033" y="3672042"/>
            <a:chExt cx="5423387" cy="2436440"/>
          </a:xfrm>
        </p:grpSpPr>
        <p:pic>
          <p:nvPicPr>
            <p:cNvPr id="8" name="Picture 7"/>
            <p:cNvPicPr>
              <a:picLocks noChangeAspect="1"/>
            </p:cNvPicPr>
            <p:nvPr/>
          </p:nvPicPr>
          <p:blipFill>
            <a:blip r:embed="rId3"/>
            <a:stretch>
              <a:fillRect/>
            </a:stretch>
          </p:blipFill>
          <p:spPr>
            <a:xfrm>
              <a:off x="1268281" y="3672042"/>
              <a:ext cx="5153139" cy="2436440"/>
            </a:xfrm>
            <a:prstGeom prst="rect">
              <a:avLst/>
            </a:prstGeom>
          </p:spPr>
        </p:pic>
        <p:cxnSp>
          <p:nvCxnSpPr>
            <p:cNvPr id="9" name="Straight Arrow Connector 8"/>
            <p:cNvCxnSpPr/>
            <p:nvPr/>
          </p:nvCxnSpPr>
          <p:spPr>
            <a:xfrm flipV="1">
              <a:off x="1175219" y="4191079"/>
              <a:ext cx="0" cy="109658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75219" y="5287660"/>
              <a:ext cx="147486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93329" y="5124510"/>
              <a:ext cx="2150792" cy="338554"/>
            </a:xfrm>
            <a:prstGeom prst="rect">
              <a:avLst/>
            </a:prstGeom>
            <a:noFill/>
          </p:spPr>
          <p:txBody>
            <a:bodyPr wrap="square" rtlCol="0">
              <a:spAutoFit/>
            </a:bodyPr>
            <a:lstStyle/>
            <a:p>
              <a:r>
                <a:rPr lang="en-US" sz="1600"/>
                <a:t>Z (beam direction)</a:t>
              </a:r>
            </a:p>
          </p:txBody>
        </p:sp>
        <p:sp>
          <p:nvSpPr>
            <p:cNvPr id="12" name="TextBox 11"/>
            <p:cNvSpPr txBox="1"/>
            <p:nvPr/>
          </p:nvSpPr>
          <p:spPr>
            <a:xfrm>
              <a:off x="998033" y="3844162"/>
              <a:ext cx="354372" cy="338554"/>
            </a:xfrm>
            <a:prstGeom prst="rect">
              <a:avLst/>
            </a:prstGeom>
            <a:noFill/>
          </p:spPr>
          <p:txBody>
            <a:bodyPr wrap="square" rtlCol="0">
              <a:spAutoFit/>
            </a:bodyPr>
            <a:lstStyle/>
            <a:p>
              <a:r>
                <a:rPr lang="en-US" sz="1600"/>
                <a:t>Y</a:t>
              </a:r>
            </a:p>
          </p:txBody>
        </p:sp>
      </p:grpSp>
      <p:sp>
        <p:nvSpPr>
          <p:cNvPr id="19" name="TextBox 18"/>
          <p:cNvSpPr txBox="1"/>
          <p:nvPr/>
        </p:nvSpPr>
        <p:spPr>
          <a:xfrm>
            <a:off x="6795206" y="2333304"/>
            <a:ext cx="4583302" cy="70788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a:t>TGM: cosmic-ray muons go all way through the active TPC volume</a:t>
            </a:r>
            <a:endParaRPr lang="en-US" sz="2000"/>
          </a:p>
        </p:txBody>
      </p:sp>
      <p:sp>
        <p:nvSpPr>
          <p:cNvPr id="23" name="TextBox 22"/>
          <p:cNvSpPr txBox="1"/>
          <p:nvPr/>
        </p:nvSpPr>
        <p:spPr>
          <a:xfrm>
            <a:off x="6795206" y="3227534"/>
            <a:ext cx="4841329" cy="1015663"/>
          </a:xfrm>
          <a:prstGeom prst="rect">
            <a:avLst/>
          </a:prstGeom>
          <a:noFill/>
          <a:ln>
            <a:solidFill>
              <a:schemeClr val="accent1"/>
            </a:solidFill>
          </a:ln>
        </p:spPr>
        <p:txBody>
          <a:bodyPr wrap="square" rtlCol="0">
            <a:spAutoFit/>
          </a:bodyPr>
          <a:lstStyle/>
          <a:p>
            <a:pPr marL="342900" indent="-342900">
              <a:buFont typeface="Arial" panose="020B0604020202020204" pitchFamily="34" charset="0"/>
              <a:buChar char="•"/>
            </a:pPr>
            <a:r>
              <a:rPr lang="en-US" sz="2000"/>
              <a:t>Identification: the </a:t>
            </a:r>
            <a:r>
              <a:rPr lang="en-US" altLang="zh-CN" sz="2000"/>
              <a:t>two </a:t>
            </a:r>
            <a:r>
              <a:rPr lang="en-US" sz="2000"/>
              <a:t>endpoints of TPC cluster at/outside the effective detector boundary</a:t>
            </a:r>
          </a:p>
        </p:txBody>
      </p:sp>
      <p:sp>
        <p:nvSpPr>
          <p:cNvPr id="24" name="TextBox 23"/>
          <p:cNvSpPr txBox="1"/>
          <p:nvPr/>
        </p:nvSpPr>
        <p:spPr>
          <a:xfrm>
            <a:off x="6876409" y="4780115"/>
            <a:ext cx="1705708" cy="707886"/>
          </a:xfrm>
          <a:prstGeom prst="rect">
            <a:avLst/>
          </a:prstGeom>
          <a:noFill/>
        </p:spPr>
        <p:txBody>
          <a:bodyPr wrap="square" rtlCol="0">
            <a:spAutoFit/>
          </a:bodyPr>
          <a:lstStyle/>
          <a:p>
            <a:pPr algn="ctr"/>
            <a:r>
              <a:rPr lang="en-US" sz="2000"/>
              <a:t>Charge-light matching</a:t>
            </a:r>
          </a:p>
        </p:txBody>
      </p:sp>
      <p:sp>
        <p:nvSpPr>
          <p:cNvPr id="25" name="TextBox 24"/>
          <p:cNvSpPr txBox="1"/>
          <p:nvPr/>
        </p:nvSpPr>
        <p:spPr>
          <a:xfrm>
            <a:off x="6872186" y="5562266"/>
            <a:ext cx="1785139" cy="400110"/>
          </a:xfrm>
          <a:prstGeom prst="rect">
            <a:avLst/>
          </a:prstGeom>
          <a:noFill/>
        </p:spPr>
        <p:txBody>
          <a:bodyPr wrap="square" rtlCol="0">
            <a:spAutoFit/>
          </a:bodyPr>
          <a:lstStyle/>
          <a:p>
            <a:pPr algn="ctr"/>
            <a:r>
              <a:rPr lang="en-US" sz="2000">
                <a:solidFill>
                  <a:srgbClr val="0000FF"/>
                </a:solidFill>
              </a:rPr>
              <a:t>TGM rejection</a:t>
            </a:r>
          </a:p>
        </p:txBody>
      </p:sp>
      <p:sp>
        <p:nvSpPr>
          <p:cNvPr id="26" name="Rectangle 25"/>
          <p:cNvSpPr/>
          <p:nvPr/>
        </p:nvSpPr>
        <p:spPr>
          <a:xfrm>
            <a:off x="8413183" y="4451901"/>
            <a:ext cx="2521844" cy="400110"/>
          </a:xfrm>
          <a:prstGeom prst="rect">
            <a:avLst/>
          </a:prstGeom>
        </p:spPr>
        <p:txBody>
          <a:bodyPr wrap="none">
            <a:spAutoFit/>
          </a:bodyPr>
          <a:lstStyle/>
          <a:p>
            <a:r>
              <a:rPr lang="en-US" sz="2000" err="1"/>
              <a:t>Neutrino:Cosmic-ray</a:t>
            </a:r>
            <a:endParaRPr lang="en-US" sz="2000"/>
          </a:p>
        </p:txBody>
      </p:sp>
      <p:sp>
        <p:nvSpPr>
          <p:cNvPr id="27" name="Rectangle 26"/>
          <p:cNvSpPr/>
          <p:nvPr/>
        </p:nvSpPr>
        <p:spPr>
          <a:xfrm>
            <a:off x="8855323" y="4873700"/>
            <a:ext cx="894797" cy="400110"/>
          </a:xfrm>
          <a:prstGeom prst="rect">
            <a:avLst/>
          </a:prstGeom>
        </p:spPr>
        <p:txBody>
          <a:bodyPr wrap="none">
            <a:spAutoFit/>
          </a:bodyPr>
          <a:lstStyle/>
          <a:p>
            <a:pPr algn="ctr"/>
            <a:r>
              <a:rPr lang="en-US" sz="2000"/>
              <a:t>1 : 6.4</a:t>
            </a:r>
          </a:p>
        </p:txBody>
      </p:sp>
      <p:sp>
        <p:nvSpPr>
          <p:cNvPr id="28" name="Rectangle 27"/>
          <p:cNvSpPr/>
          <p:nvPr/>
        </p:nvSpPr>
        <p:spPr>
          <a:xfrm>
            <a:off x="8855323" y="5562266"/>
            <a:ext cx="894797" cy="400110"/>
          </a:xfrm>
          <a:prstGeom prst="rect">
            <a:avLst/>
          </a:prstGeom>
        </p:spPr>
        <p:txBody>
          <a:bodyPr wrap="none">
            <a:spAutoFit/>
          </a:bodyPr>
          <a:lstStyle/>
          <a:p>
            <a:pPr algn="ctr"/>
            <a:r>
              <a:rPr lang="en-US" sz="2000">
                <a:solidFill>
                  <a:srgbClr val="0000FF"/>
                </a:solidFill>
              </a:rPr>
              <a:t>1 : 0.9</a:t>
            </a:r>
          </a:p>
        </p:txBody>
      </p:sp>
      <p:sp>
        <p:nvSpPr>
          <p:cNvPr id="29" name="TextBox 28"/>
          <p:cNvSpPr txBox="1"/>
          <p:nvPr/>
        </p:nvSpPr>
        <p:spPr>
          <a:xfrm>
            <a:off x="10023327" y="5100601"/>
            <a:ext cx="1613208" cy="707886"/>
          </a:xfrm>
          <a:prstGeom prst="rect">
            <a:avLst/>
          </a:prstGeom>
          <a:noFill/>
        </p:spPr>
        <p:txBody>
          <a:bodyPr wrap="square" rtlCol="0">
            <a:spAutoFit/>
          </a:bodyPr>
          <a:lstStyle/>
          <a:p>
            <a:pPr algn="ctr"/>
            <a:r>
              <a:rPr lang="en-US" sz="2000">
                <a:solidFill>
                  <a:srgbClr val="0000FF"/>
                </a:solidFill>
              </a:rPr>
              <a:t>Improved by factor of 6</a:t>
            </a:r>
          </a:p>
        </p:txBody>
      </p:sp>
      <p:sp>
        <p:nvSpPr>
          <p:cNvPr id="31" name="Rectangle 30"/>
          <p:cNvSpPr/>
          <p:nvPr/>
        </p:nvSpPr>
        <p:spPr>
          <a:xfrm>
            <a:off x="6795205" y="2221124"/>
            <a:ext cx="4841329" cy="8756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795205" y="4358450"/>
            <a:ext cx="4841329" cy="16743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4"/>
          <a:stretch>
            <a:fillRect/>
          </a:stretch>
        </p:blipFill>
        <p:spPr>
          <a:xfrm>
            <a:off x="3040451" y="3811032"/>
            <a:ext cx="2987584" cy="2305313"/>
          </a:xfrm>
          <a:prstGeom prst="rect">
            <a:avLst/>
          </a:prstGeom>
        </p:spPr>
      </p:pic>
      <p:sp>
        <p:nvSpPr>
          <p:cNvPr id="32" name="TextBox 31"/>
          <p:cNvSpPr txBox="1"/>
          <p:nvPr/>
        </p:nvSpPr>
        <p:spPr>
          <a:xfrm>
            <a:off x="886998" y="5145381"/>
            <a:ext cx="3694802" cy="646331"/>
          </a:xfrm>
          <a:prstGeom prst="rect">
            <a:avLst/>
          </a:prstGeom>
          <a:noFill/>
        </p:spPr>
        <p:txBody>
          <a:bodyPr wrap="square" rtlCol="0">
            <a:spAutoFit/>
          </a:bodyPr>
          <a:lstStyle/>
          <a:p>
            <a:r>
              <a:rPr lang="en-US" i="1">
                <a:solidFill>
                  <a:srgbClr val="0000FF"/>
                </a:solidFill>
              </a:rPr>
              <a:t>Fiducial volume used in analysis: 3 cm inside the effective boundary</a:t>
            </a:r>
          </a:p>
        </p:txBody>
      </p:sp>
      <p:sp>
        <p:nvSpPr>
          <p:cNvPr id="39" name="Rectangle 38"/>
          <p:cNvSpPr/>
          <p:nvPr/>
        </p:nvSpPr>
        <p:spPr>
          <a:xfrm>
            <a:off x="3040450" y="4780115"/>
            <a:ext cx="2142552" cy="29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766212" y="4504034"/>
            <a:ext cx="3576481" cy="646331"/>
          </a:xfrm>
          <a:prstGeom prst="rect">
            <a:avLst/>
          </a:prstGeom>
          <a:noFill/>
        </p:spPr>
        <p:txBody>
          <a:bodyPr wrap="square" rtlCol="0">
            <a:spAutoFit/>
          </a:bodyPr>
          <a:lstStyle/>
          <a:p>
            <a:r>
              <a:rPr lang="en-US">
                <a:solidFill>
                  <a:srgbClr val="FF0000"/>
                </a:solidFill>
              </a:rPr>
              <a:t>Effective detector boundary because of space charge effect</a:t>
            </a:r>
          </a:p>
        </p:txBody>
      </p:sp>
      <p:sp>
        <p:nvSpPr>
          <p:cNvPr id="4" name="Date Placeholder 3">
            <a:extLst>
              <a:ext uri="{FF2B5EF4-FFF2-40B4-BE49-F238E27FC236}">
                <a16:creationId xmlns:a16="http://schemas.microsoft.com/office/drawing/2014/main" id="{AE919091-490B-BD4B-A5A5-029DCDD3A180}"/>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193756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26" grpId="0"/>
      <p:bldP spid="27" grpId="0"/>
      <p:bldP spid="28" grpId="0"/>
      <p:bldP spid="29" grpId="0"/>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EC37-4032-4E2C-9FBF-A29F14A5A9B4}"/>
              </a:ext>
            </a:extLst>
          </p:cNvPr>
          <p:cNvSpPr>
            <a:spLocks noGrp="1"/>
          </p:cNvSpPr>
          <p:nvPr>
            <p:ph type="title"/>
          </p:nvPr>
        </p:nvSpPr>
        <p:spPr/>
        <p:txBody>
          <a:bodyPr>
            <a:normAutofit/>
          </a:bodyPr>
          <a:lstStyle/>
          <a:p>
            <a:r>
              <a:rPr lang="en-US" sz="4000"/>
              <a:t>Rejecting Stopping Muons</a:t>
            </a:r>
          </a:p>
        </p:txBody>
      </p:sp>
      <p:sp>
        <p:nvSpPr>
          <p:cNvPr id="3" name="Slide Number Placeholder 2">
            <a:extLst>
              <a:ext uri="{FF2B5EF4-FFF2-40B4-BE49-F238E27FC236}">
                <a16:creationId xmlns:a16="http://schemas.microsoft.com/office/drawing/2014/main" id="{B297116C-D3F3-4107-AFCD-3E6A36A7DF2E}"/>
              </a:ext>
            </a:extLst>
          </p:cNvPr>
          <p:cNvSpPr>
            <a:spLocks noGrp="1"/>
          </p:cNvSpPr>
          <p:nvPr>
            <p:ph type="sldNum" sz="quarter" idx="12"/>
          </p:nvPr>
        </p:nvSpPr>
        <p:spPr/>
        <p:txBody>
          <a:bodyPr/>
          <a:lstStyle/>
          <a:p>
            <a:fld id="{A44217CB-AC7C-4D8B-B0E6-B47C63A7B243}" type="slidenum">
              <a:rPr lang="en-US" smtClean="0"/>
              <a:t>33</a:t>
            </a:fld>
            <a:endParaRPr lang="en-US"/>
          </a:p>
        </p:txBody>
      </p:sp>
      <p:cxnSp>
        <p:nvCxnSpPr>
          <p:cNvPr id="7" name="Straight Arrow Connector 6"/>
          <p:cNvCxnSpPr/>
          <p:nvPr/>
        </p:nvCxnSpPr>
        <p:spPr>
          <a:xfrm flipV="1">
            <a:off x="2233328" y="2005137"/>
            <a:ext cx="0" cy="109658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052125" y="1590032"/>
            <a:ext cx="2037848" cy="1871756"/>
            <a:chOff x="9967686" y="4035342"/>
            <a:chExt cx="2037848" cy="1871756"/>
          </a:xfrm>
        </p:grpSpPr>
        <p:pic>
          <p:nvPicPr>
            <p:cNvPr id="9" name="Picture 8"/>
            <p:cNvPicPr>
              <a:picLocks noChangeAspect="1"/>
            </p:cNvPicPr>
            <p:nvPr/>
          </p:nvPicPr>
          <p:blipFill>
            <a:blip r:embed="rId3"/>
            <a:stretch>
              <a:fillRect/>
            </a:stretch>
          </p:blipFill>
          <p:spPr>
            <a:xfrm>
              <a:off x="10247222" y="4035342"/>
              <a:ext cx="1473716" cy="1485746"/>
            </a:xfrm>
            <a:prstGeom prst="rect">
              <a:avLst/>
            </a:prstGeom>
          </p:spPr>
        </p:pic>
        <p:cxnSp>
          <p:nvCxnSpPr>
            <p:cNvPr id="10" name="Straight Arrow Connector 9"/>
            <p:cNvCxnSpPr/>
            <p:nvPr/>
          </p:nvCxnSpPr>
          <p:spPr>
            <a:xfrm>
              <a:off x="10148889" y="5547028"/>
              <a:ext cx="147486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967686" y="4076858"/>
              <a:ext cx="354372" cy="338554"/>
            </a:xfrm>
            <a:prstGeom prst="rect">
              <a:avLst/>
            </a:prstGeom>
            <a:noFill/>
          </p:spPr>
          <p:txBody>
            <a:bodyPr wrap="square" rtlCol="0">
              <a:spAutoFit/>
            </a:bodyPr>
            <a:lstStyle/>
            <a:p>
              <a:r>
                <a:rPr lang="en-US" sz="1600"/>
                <a:t>Y</a:t>
              </a:r>
            </a:p>
          </p:txBody>
        </p:sp>
        <p:sp>
          <p:nvSpPr>
            <p:cNvPr id="12" name="TextBox 11"/>
            <p:cNvSpPr txBox="1"/>
            <p:nvPr/>
          </p:nvSpPr>
          <p:spPr>
            <a:xfrm>
              <a:off x="10177261" y="5568544"/>
              <a:ext cx="1828273" cy="338554"/>
            </a:xfrm>
            <a:prstGeom prst="rect">
              <a:avLst/>
            </a:prstGeom>
            <a:noFill/>
          </p:spPr>
          <p:txBody>
            <a:bodyPr wrap="square" rtlCol="0">
              <a:spAutoFit/>
            </a:bodyPr>
            <a:lstStyle/>
            <a:p>
              <a:r>
                <a:rPr lang="en-US" sz="1600"/>
                <a:t>X (drift direction)</a:t>
              </a:r>
            </a:p>
          </p:txBody>
        </p:sp>
      </p:grpSp>
      <p:sp>
        <p:nvSpPr>
          <p:cNvPr id="17" name="TextBox 16"/>
          <p:cNvSpPr txBox="1"/>
          <p:nvPr/>
        </p:nvSpPr>
        <p:spPr>
          <a:xfrm>
            <a:off x="5743700" y="1491226"/>
            <a:ext cx="4642028" cy="707886"/>
          </a:xfrm>
          <a:prstGeom prst="rect">
            <a:avLst/>
          </a:prstGeom>
          <a:noFill/>
        </p:spPr>
        <p:txBody>
          <a:bodyPr wrap="square" rtlCol="0">
            <a:spAutoFit/>
          </a:bodyPr>
          <a:lstStyle/>
          <a:p>
            <a:pPr marL="342900" indent="-342900">
              <a:buFont typeface="Arial" panose="020B0604020202020204" pitchFamily="34" charset="0"/>
              <a:buChar char="•"/>
            </a:pPr>
            <a:r>
              <a:rPr lang="en-US" sz="2000"/>
              <a:t>STM: </a:t>
            </a:r>
            <a:r>
              <a:rPr lang="en-US" altLang="zh-CN" sz="2000"/>
              <a:t>cosmic-ray muons enter and stop inside the active volume</a:t>
            </a:r>
            <a:endParaRPr lang="en-US" sz="2000"/>
          </a:p>
        </p:txBody>
      </p:sp>
      <p:sp>
        <p:nvSpPr>
          <p:cNvPr id="18" name="TextBox 17"/>
          <p:cNvSpPr txBox="1"/>
          <p:nvPr/>
        </p:nvSpPr>
        <p:spPr>
          <a:xfrm>
            <a:off x="5734770" y="2490876"/>
            <a:ext cx="6014778" cy="400110"/>
          </a:xfrm>
          <a:prstGeom prst="rect">
            <a:avLst/>
          </a:prstGeom>
          <a:noFill/>
        </p:spPr>
        <p:txBody>
          <a:bodyPr wrap="square" rtlCol="0">
            <a:spAutoFit/>
          </a:bodyPr>
          <a:lstStyle/>
          <a:p>
            <a:pPr marL="342900" indent="-342900">
              <a:buFont typeface="Arial" panose="020B0604020202020204" pitchFamily="34" charset="0"/>
              <a:buChar char="•"/>
            </a:pPr>
            <a:r>
              <a:rPr lang="en-US" sz="2000"/>
              <a:t>Identified by </a:t>
            </a:r>
            <a:r>
              <a:rPr lang="en-US" altLang="zh-CN" sz="2000"/>
              <a:t>directionality: from outside to inside</a:t>
            </a:r>
          </a:p>
        </p:txBody>
      </p:sp>
      <p:sp>
        <p:nvSpPr>
          <p:cNvPr id="19" name="TextBox 18"/>
          <p:cNvSpPr txBox="1"/>
          <p:nvPr/>
        </p:nvSpPr>
        <p:spPr>
          <a:xfrm>
            <a:off x="5743700" y="2957619"/>
            <a:ext cx="5560343" cy="70788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a:t>Trajectory and dQ/dx fitting </a:t>
            </a:r>
            <a:r>
              <a:rPr lang="en-US" altLang="zh-CN" sz="2000">
                <a:sym typeface="Wingdings" panose="05000000000000000000" pitchFamily="2" charset="2"/>
              </a:rPr>
              <a:t> Bragg peak  </a:t>
            </a:r>
            <a:r>
              <a:rPr lang="en-US" altLang="zh-CN" sz="2000"/>
              <a:t>directionality</a:t>
            </a:r>
          </a:p>
        </p:txBody>
      </p:sp>
      <p:sp>
        <p:nvSpPr>
          <p:cNvPr id="20" name="TextBox 19"/>
          <p:cNvSpPr txBox="1"/>
          <p:nvPr/>
        </p:nvSpPr>
        <p:spPr>
          <a:xfrm>
            <a:off x="6256437" y="4203787"/>
            <a:ext cx="1790430" cy="707886"/>
          </a:xfrm>
          <a:prstGeom prst="rect">
            <a:avLst/>
          </a:prstGeom>
          <a:noFill/>
        </p:spPr>
        <p:txBody>
          <a:bodyPr wrap="square" rtlCol="0">
            <a:spAutoFit/>
          </a:bodyPr>
          <a:lstStyle/>
          <a:p>
            <a:pPr algn="ctr"/>
            <a:r>
              <a:rPr lang="en-US" sz="2000"/>
              <a:t>Charge-light matching</a:t>
            </a:r>
          </a:p>
        </p:txBody>
      </p:sp>
      <p:sp>
        <p:nvSpPr>
          <p:cNvPr id="21" name="TextBox 20"/>
          <p:cNvSpPr txBox="1"/>
          <p:nvPr/>
        </p:nvSpPr>
        <p:spPr>
          <a:xfrm>
            <a:off x="6256436" y="4865971"/>
            <a:ext cx="1886587" cy="400110"/>
          </a:xfrm>
          <a:prstGeom prst="rect">
            <a:avLst/>
          </a:prstGeom>
          <a:noFill/>
        </p:spPr>
        <p:txBody>
          <a:bodyPr wrap="square" rtlCol="0">
            <a:spAutoFit/>
          </a:bodyPr>
          <a:lstStyle/>
          <a:p>
            <a:pPr algn="ctr"/>
            <a:r>
              <a:rPr lang="en-US" sz="2000">
                <a:solidFill>
                  <a:srgbClr val="0000FF"/>
                </a:solidFill>
              </a:rPr>
              <a:t>TGM rejection</a:t>
            </a:r>
          </a:p>
        </p:txBody>
      </p:sp>
      <p:sp>
        <p:nvSpPr>
          <p:cNvPr id="22" name="Rectangle 21"/>
          <p:cNvSpPr/>
          <p:nvPr/>
        </p:nvSpPr>
        <p:spPr>
          <a:xfrm>
            <a:off x="7986360" y="3886189"/>
            <a:ext cx="2521844" cy="400110"/>
          </a:xfrm>
          <a:prstGeom prst="rect">
            <a:avLst/>
          </a:prstGeom>
        </p:spPr>
        <p:txBody>
          <a:bodyPr wrap="none">
            <a:spAutoFit/>
          </a:bodyPr>
          <a:lstStyle/>
          <a:p>
            <a:r>
              <a:rPr lang="en-US" sz="2000" err="1"/>
              <a:t>Neutrino:Cosmic-ray</a:t>
            </a:r>
            <a:endParaRPr lang="en-US" sz="2000"/>
          </a:p>
        </p:txBody>
      </p:sp>
      <p:sp>
        <p:nvSpPr>
          <p:cNvPr id="23" name="Rectangle 22"/>
          <p:cNvSpPr/>
          <p:nvPr/>
        </p:nvSpPr>
        <p:spPr>
          <a:xfrm>
            <a:off x="8327135" y="4338580"/>
            <a:ext cx="894797" cy="400110"/>
          </a:xfrm>
          <a:prstGeom prst="rect">
            <a:avLst/>
          </a:prstGeom>
        </p:spPr>
        <p:txBody>
          <a:bodyPr wrap="none">
            <a:spAutoFit/>
          </a:bodyPr>
          <a:lstStyle/>
          <a:p>
            <a:r>
              <a:rPr lang="en-US" sz="2000"/>
              <a:t>1 : 6.4</a:t>
            </a:r>
          </a:p>
        </p:txBody>
      </p:sp>
      <p:sp>
        <p:nvSpPr>
          <p:cNvPr id="24" name="Rectangle 23"/>
          <p:cNvSpPr/>
          <p:nvPr/>
        </p:nvSpPr>
        <p:spPr>
          <a:xfrm>
            <a:off x="8336228" y="4846226"/>
            <a:ext cx="1037463" cy="400110"/>
          </a:xfrm>
          <a:prstGeom prst="rect">
            <a:avLst/>
          </a:prstGeom>
        </p:spPr>
        <p:txBody>
          <a:bodyPr wrap="none">
            <a:spAutoFit/>
          </a:bodyPr>
          <a:lstStyle/>
          <a:p>
            <a:r>
              <a:rPr lang="en-US" sz="2000">
                <a:solidFill>
                  <a:srgbClr val="0000FF"/>
                </a:solidFill>
              </a:rPr>
              <a:t>1 : 0.91</a:t>
            </a:r>
          </a:p>
        </p:txBody>
      </p:sp>
      <p:sp>
        <p:nvSpPr>
          <p:cNvPr id="25" name="TextBox 24"/>
          <p:cNvSpPr txBox="1"/>
          <p:nvPr/>
        </p:nvSpPr>
        <p:spPr>
          <a:xfrm>
            <a:off x="6304513" y="5235303"/>
            <a:ext cx="1790431" cy="400110"/>
          </a:xfrm>
          <a:prstGeom prst="rect">
            <a:avLst/>
          </a:prstGeom>
          <a:noFill/>
        </p:spPr>
        <p:txBody>
          <a:bodyPr wrap="square" rtlCol="0">
            <a:spAutoFit/>
          </a:bodyPr>
          <a:lstStyle/>
          <a:p>
            <a:pPr algn="ctr"/>
            <a:r>
              <a:rPr lang="en-US" sz="2000">
                <a:solidFill>
                  <a:srgbClr val="00B050"/>
                </a:solidFill>
              </a:rPr>
              <a:t>STM rejection</a:t>
            </a:r>
          </a:p>
        </p:txBody>
      </p:sp>
      <p:sp>
        <p:nvSpPr>
          <p:cNvPr id="26" name="Rectangle 25"/>
          <p:cNvSpPr/>
          <p:nvPr/>
        </p:nvSpPr>
        <p:spPr>
          <a:xfrm>
            <a:off x="8327135" y="5216702"/>
            <a:ext cx="1037463" cy="400110"/>
          </a:xfrm>
          <a:prstGeom prst="rect">
            <a:avLst/>
          </a:prstGeom>
        </p:spPr>
        <p:txBody>
          <a:bodyPr wrap="none">
            <a:spAutoFit/>
          </a:bodyPr>
          <a:lstStyle/>
          <a:p>
            <a:r>
              <a:rPr lang="en-US" sz="2000">
                <a:solidFill>
                  <a:srgbClr val="00B050"/>
                </a:solidFill>
              </a:rPr>
              <a:t>1 : 0.36</a:t>
            </a:r>
          </a:p>
        </p:txBody>
      </p:sp>
      <p:sp>
        <p:nvSpPr>
          <p:cNvPr id="27" name="TextBox 26"/>
          <p:cNvSpPr txBox="1"/>
          <p:nvPr/>
        </p:nvSpPr>
        <p:spPr>
          <a:xfrm>
            <a:off x="9377172" y="5046282"/>
            <a:ext cx="1928470" cy="707886"/>
          </a:xfrm>
          <a:prstGeom prst="rect">
            <a:avLst/>
          </a:prstGeom>
          <a:noFill/>
        </p:spPr>
        <p:txBody>
          <a:bodyPr wrap="square" rtlCol="0">
            <a:spAutoFit/>
          </a:bodyPr>
          <a:lstStyle/>
          <a:p>
            <a:pPr algn="ctr"/>
            <a:r>
              <a:rPr lang="en-US" sz="2000">
                <a:solidFill>
                  <a:srgbClr val="00B050"/>
                </a:solidFill>
              </a:rPr>
              <a:t>Improved by factor of ~3</a:t>
            </a:r>
          </a:p>
        </p:txBody>
      </p:sp>
      <p:sp>
        <p:nvSpPr>
          <p:cNvPr id="28" name="TextBox 27"/>
          <p:cNvSpPr txBox="1"/>
          <p:nvPr/>
        </p:nvSpPr>
        <p:spPr>
          <a:xfrm>
            <a:off x="9455977" y="4366494"/>
            <a:ext cx="1734921" cy="707886"/>
          </a:xfrm>
          <a:prstGeom prst="rect">
            <a:avLst/>
          </a:prstGeom>
          <a:noFill/>
        </p:spPr>
        <p:txBody>
          <a:bodyPr wrap="square" rtlCol="0">
            <a:spAutoFit/>
          </a:bodyPr>
          <a:lstStyle/>
          <a:p>
            <a:pPr algn="ctr"/>
            <a:r>
              <a:rPr lang="en-US" sz="2000">
                <a:solidFill>
                  <a:srgbClr val="0000FF"/>
                </a:solidFill>
              </a:rPr>
              <a:t>Improved by factor of &gt;6</a:t>
            </a:r>
          </a:p>
        </p:txBody>
      </p:sp>
      <p:sp>
        <p:nvSpPr>
          <p:cNvPr id="29" name="TextBox 28"/>
          <p:cNvSpPr txBox="1"/>
          <p:nvPr/>
        </p:nvSpPr>
        <p:spPr>
          <a:xfrm>
            <a:off x="6235488" y="5622307"/>
            <a:ext cx="1928480" cy="400110"/>
          </a:xfrm>
          <a:prstGeom prst="rect">
            <a:avLst/>
          </a:prstGeom>
          <a:noFill/>
        </p:spPr>
        <p:txBody>
          <a:bodyPr wrap="square" rtlCol="0">
            <a:spAutoFit/>
          </a:bodyPr>
          <a:lstStyle/>
          <a:p>
            <a:pPr algn="ctr"/>
            <a:r>
              <a:rPr lang="en-US" sz="2000"/>
              <a:t>Additional Cuts</a:t>
            </a:r>
          </a:p>
        </p:txBody>
      </p:sp>
      <p:sp>
        <p:nvSpPr>
          <p:cNvPr id="30" name="Rectangle 29"/>
          <p:cNvSpPr/>
          <p:nvPr/>
        </p:nvSpPr>
        <p:spPr>
          <a:xfrm>
            <a:off x="8327135" y="5600280"/>
            <a:ext cx="1037463" cy="400110"/>
          </a:xfrm>
          <a:prstGeom prst="rect">
            <a:avLst/>
          </a:prstGeom>
        </p:spPr>
        <p:txBody>
          <a:bodyPr wrap="none">
            <a:spAutoFit/>
          </a:bodyPr>
          <a:lstStyle/>
          <a:p>
            <a:r>
              <a:rPr lang="en-US" sz="2000"/>
              <a:t>1 : 0.20</a:t>
            </a:r>
          </a:p>
        </p:txBody>
      </p:sp>
      <p:sp>
        <p:nvSpPr>
          <p:cNvPr id="32" name="Rectangle 31"/>
          <p:cNvSpPr/>
          <p:nvPr/>
        </p:nvSpPr>
        <p:spPr>
          <a:xfrm>
            <a:off x="5717052" y="1454221"/>
            <a:ext cx="5931877" cy="7679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4"/>
          <a:stretch>
            <a:fillRect/>
          </a:stretch>
        </p:blipFill>
        <p:spPr>
          <a:xfrm>
            <a:off x="712165" y="3784198"/>
            <a:ext cx="4779587" cy="2491861"/>
          </a:xfrm>
          <a:prstGeom prst="rect">
            <a:avLst/>
          </a:prstGeom>
        </p:spPr>
      </p:pic>
      <p:sp>
        <p:nvSpPr>
          <p:cNvPr id="35" name="Rectangle 34"/>
          <p:cNvSpPr/>
          <p:nvPr/>
        </p:nvSpPr>
        <p:spPr>
          <a:xfrm>
            <a:off x="5743700" y="2470697"/>
            <a:ext cx="5931877" cy="11948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743699" y="3862043"/>
            <a:ext cx="5931877" cy="22293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F51826F2-CDF2-3F4A-8D2A-E7BDB5BC4742}"/>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51728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p:bldP spid="28" grpId="0"/>
      <p:bldP spid="29" grpId="0"/>
      <p:bldP spid="30" grpId="0"/>
      <p:bldP spid="35" grpId="0"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6BA9-44ED-C944-B18B-31DAFABBDEBB}"/>
              </a:ext>
            </a:extLst>
          </p:cNvPr>
          <p:cNvSpPr>
            <a:spLocks noGrp="1"/>
          </p:cNvSpPr>
          <p:nvPr>
            <p:ph type="title"/>
          </p:nvPr>
        </p:nvSpPr>
        <p:spPr/>
        <p:txBody>
          <a:bodyPr/>
          <a:lstStyle/>
          <a:p>
            <a:r>
              <a:rPr lang="en-US"/>
              <a:t>Wire-Cell 3D pattern recognition </a:t>
            </a:r>
          </a:p>
        </p:txBody>
      </p:sp>
      <p:sp>
        <p:nvSpPr>
          <p:cNvPr id="3" name="Content Placeholder 2">
            <a:extLst>
              <a:ext uri="{FF2B5EF4-FFF2-40B4-BE49-F238E27FC236}">
                <a16:creationId xmlns:a16="http://schemas.microsoft.com/office/drawing/2014/main" id="{BDB15D5C-FEED-E842-8F39-C42FF5D38E8F}"/>
              </a:ext>
            </a:extLst>
          </p:cNvPr>
          <p:cNvSpPr>
            <a:spLocks noGrp="1"/>
          </p:cNvSpPr>
          <p:nvPr>
            <p:ph idx="1"/>
          </p:nvPr>
        </p:nvSpPr>
        <p:spPr>
          <a:xfrm>
            <a:off x="838200" y="4793226"/>
            <a:ext cx="8394290" cy="1678825"/>
          </a:xfrm>
        </p:spPr>
        <p:txBody>
          <a:bodyPr>
            <a:normAutofit lnSpcReduction="10000"/>
          </a:bodyPr>
          <a:lstStyle/>
          <a:p>
            <a:r>
              <a:rPr lang="en-US"/>
              <a:t>Selected TPC activity is further constructed in particle flow</a:t>
            </a:r>
          </a:p>
          <a:p>
            <a:r>
              <a:rPr lang="en-US"/>
              <a:t>Deep learning method used to improve the neutrino vertex identification</a:t>
            </a:r>
          </a:p>
        </p:txBody>
      </p:sp>
      <p:sp>
        <p:nvSpPr>
          <p:cNvPr id="4" name="Date Placeholder 3">
            <a:extLst>
              <a:ext uri="{FF2B5EF4-FFF2-40B4-BE49-F238E27FC236}">
                <a16:creationId xmlns:a16="http://schemas.microsoft.com/office/drawing/2014/main" id="{5EF7325C-38B4-4B49-81D3-A0F5108E8418}"/>
              </a:ext>
            </a:extLst>
          </p:cNvPr>
          <p:cNvSpPr>
            <a:spLocks noGrp="1"/>
          </p:cNvSpPr>
          <p:nvPr>
            <p:ph type="dt" sz="half" idx="10"/>
          </p:nvPr>
        </p:nvSpPr>
        <p:spPr/>
        <p:txBody>
          <a:bodyPr/>
          <a:lstStyle/>
          <a:p>
            <a:r>
              <a:rPr lang="en-US"/>
              <a:t>11/19/21</a:t>
            </a:r>
          </a:p>
        </p:txBody>
      </p:sp>
      <p:sp>
        <p:nvSpPr>
          <p:cNvPr id="5" name="Slide Number Placeholder 4">
            <a:extLst>
              <a:ext uri="{FF2B5EF4-FFF2-40B4-BE49-F238E27FC236}">
                <a16:creationId xmlns:a16="http://schemas.microsoft.com/office/drawing/2014/main" id="{D40CB298-8A35-7F40-9FF0-CE2C89ADB2C7}"/>
              </a:ext>
            </a:extLst>
          </p:cNvPr>
          <p:cNvSpPr>
            <a:spLocks noGrp="1"/>
          </p:cNvSpPr>
          <p:nvPr>
            <p:ph type="sldNum" sz="quarter" idx="12"/>
          </p:nvPr>
        </p:nvSpPr>
        <p:spPr/>
        <p:txBody>
          <a:bodyPr/>
          <a:lstStyle/>
          <a:p>
            <a:fld id="{67785FF4-64B7-A940-AF5E-4E462CC25242}" type="slidenum">
              <a:rPr lang="en-US" smtClean="0"/>
              <a:pPr/>
              <a:t>34</a:t>
            </a:fld>
            <a:endParaRPr lang="en-US"/>
          </a:p>
        </p:txBody>
      </p:sp>
      <p:pic>
        <p:nvPicPr>
          <p:cNvPr id="7" name="Picture 6">
            <a:extLst>
              <a:ext uri="{FF2B5EF4-FFF2-40B4-BE49-F238E27FC236}">
                <a16:creationId xmlns:a16="http://schemas.microsoft.com/office/drawing/2014/main" id="{24FDE242-52C4-094D-86C2-5132C0CC54C7}"/>
              </a:ext>
            </a:extLst>
          </p:cNvPr>
          <p:cNvPicPr>
            <a:picLocks noChangeAspect="1"/>
          </p:cNvPicPr>
          <p:nvPr/>
        </p:nvPicPr>
        <p:blipFill>
          <a:blip r:embed="rId3"/>
          <a:stretch>
            <a:fillRect/>
          </a:stretch>
        </p:blipFill>
        <p:spPr>
          <a:xfrm>
            <a:off x="6208632" y="1038457"/>
            <a:ext cx="5737561" cy="3114438"/>
          </a:xfrm>
          <a:prstGeom prst="rect">
            <a:avLst/>
          </a:prstGeom>
        </p:spPr>
      </p:pic>
      <p:grpSp>
        <p:nvGrpSpPr>
          <p:cNvPr id="9" name="Group 8">
            <a:extLst>
              <a:ext uri="{FF2B5EF4-FFF2-40B4-BE49-F238E27FC236}">
                <a16:creationId xmlns:a16="http://schemas.microsoft.com/office/drawing/2014/main" id="{B20CA44F-882D-3A4C-951B-4DED2943835D}"/>
              </a:ext>
            </a:extLst>
          </p:cNvPr>
          <p:cNvGrpSpPr/>
          <p:nvPr/>
        </p:nvGrpSpPr>
        <p:grpSpPr>
          <a:xfrm>
            <a:off x="162233" y="1038457"/>
            <a:ext cx="5830529" cy="3114438"/>
            <a:chOff x="265471" y="1038457"/>
            <a:chExt cx="5830529" cy="3114438"/>
          </a:xfrm>
        </p:grpSpPr>
        <p:pic>
          <p:nvPicPr>
            <p:cNvPr id="6" name="Picture 5">
              <a:extLst>
                <a:ext uri="{FF2B5EF4-FFF2-40B4-BE49-F238E27FC236}">
                  <a16:creationId xmlns:a16="http://schemas.microsoft.com/office/drawing/2014/main" id="{159BE09B-8EB0-1548-A9AF-1C2B2CE744C9}"/>
                </a:ext>
              </a:extLst>
            </p:cNvPr>
            <p:cNvPicPr>
              <a:picLocks noChangeAspect="1"/>
            </p:cNvPicPr>
            <p:nvPr/>
          </p:nvPicPr>
          <p:blipFill>
            <a:blip r:embed="rId4"/>
            <a:stretch>
              <a:fillRect/>
            </a:stretch>
          </p:blipFill>
          <p:spPr>
            <a:xfrm>
              <a:off x="548148" y="1038457"/>
              <a:ext cx="5547852" cy="3114438"/>
            </a:xfrm>
            <a:prstGeom prst="rect">
              <a:avLst/>
            </a:prstGeom>
          </p:spPr>
        </p:pic>
        <p:sp>
          <p:nvSpPr>
            <p:cNvPr id="8" name="Rectangle 7">
              <a:extLst>
                <a:ext uri="{FF2B5EF4-FFF2-40B4-BE49-F238E27FC236}">
                  <a16:creationId xmlns:a16="http://schemas.microsoft.com/office/drawing/2014/main" id="{A3654752-31FF-FB49-85B9-AE627C864295}"/>
                </a:ext>
              </a:extLst>
            </p:cNvPr>
            <p:cNvSpPr/>
            <p:nvPr/>
          </p:nvSpPr>
          <p:spPr>
            <a:xfrm>
              <a:off x="265471" y="3716594"/>
              <a:ext cx="707923" cy="436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E418D63E-88FE-3A4B-9995-FBEA53F29F2A}"/>
              </a:ext>
            </a:extLst>
          </p:cNvPr>
          <p:cNvSpPr txBox="1"/>
          <p:nvPr/>
        </p:nvSpPr>
        <p:spPr>
          <a:xfrm>
            <a:off x="10263894" y="398126"/>
            <a:ext cx="1682299" cy="307727"/>
          </a:xfrm>
          <a:prstGeom prst="rect">
            <a:avLst/>
          </a:prstGeom>
          <a:noFill/>
        </p:spPr>
        <p:txBody>
          <a:bodyPr wrap="square">
            <a:spAutoFit/>
          </a:bodyPr>
          <a:lstStyle/>
          <a:p>
            <a:r>
              <a:rPr lang="en-US" sz="1400" b="0" i="0">
                <a:effectLst/>
                <a:latin typeface="Arial" panose="020B0604020202020204" pitchFamily="34" charset="0"/>
                <a:cs typeface="Arial" panose="020B0604020202020204" pitchFamily="34" charset="0"/>
                <a:hlinkClick r:id="rId5"/>
              </a:rPr>
              <a:t>arXiv:2110.13961</a:t>
            </a:r>
            <a:r>
              <a:rPr lang="en-US" sz="1400" b="0" i="0" strike="noStrike">
                <a:effectLst/>
                <a:latin typeface="Arial" panose="020B0604020202020204" pitchFamily="34" charset="0"/>
                <a:cs typeface="Arial" panose="020B0604020202020204" pitchFamily="34" charset="0"/>
                <a:hlinkClick r:id="rId5"/>
              </a:rPr>
              <a:t> </a:t>
            </a:r>
            <a:endParaRPr lang="en-US" sz="140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A58D0F4-7E56-E14C-9D19-B0E2335AE59E}"/>
              </a:ext>
            </a:extLst>
          </p:cNvPr>
          <p:cNvPicPr>
            <a:picLocks noChangeAspect="1"/>
          </p:cNvPicPr>
          <p:nvPr/>
        </p:nvPicPr>
        <p:blipFill>
          <a:blip r:embed="rId6"/>
          <a:stretch>
            <a:fillRect/>
          </a:stretch>
        </p:blipFill>
        <p:spPr>
          <a:xfrm>
            <a:off x="9419303" y="3716594"/>
            <a:ext cx="2743200" cy="3094370"/>
          </a:xfrm>
          <a:prstGeom prst="rect">
            <a:avLst/>
          </a:prstGeom>
        </p:spPr>
      </p:pic>
    </p:spTree>
    <p:extLst>
      <p:ext uri="{BB962C8B-B14F-4D97-AF65-F5344CB8AC3E}">
        <p14:creationId xmlns:p14="http://schemas.microsoft.com/office/powerpoint/2010/main" val="155265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6">
                <a:extLst>
                  <a:ext uri="{FF2B5EF4-FFF2-40B4-BE49-F238E27FC236}">
                    <a16:creationId xmlns:a16="http://schemas.microsoft.com/office/drawing/2014/main" id="{C4B2F167-089C-0641-AF06-729EC9C9BA07}"/>
                  </a:ext>
                </a:extLst>
              </p:cNvPr>
              <p:cNvSpPr>
                <a:spLocks noGrp="1"/>
              </p:cNvSpPr>
              <p:nvPr>
                <p:ph type="title"/>
              </p:nvPr>
            </p:nvSpPr>
            <p:spPr/>
            <p:txBody>
              <a:bodyPr/>
              <a:lstStyle/>
              <a:p>
                <a:r>
                  <a:rPr lang="en-US" b="0"/>
                  <a:t>Further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𝜈</m:t>
                        </m:r>
                      </m:e>
                      <m:sub>
                        <m:r>
                          <a:rPr lang="en-US" b="0" i="1">
                            <a:latin typeface="Cambria Math" panose="02040503050406030204" pitchFamily="18" charset="0"/>
                          </a:rPr>
                          <m:t>𝜇</m:t>
                        </m:r>
                      </m:sub>
                    </m:sSub>
                  </m:oMath>
                </a14:m>
                <a:r>
                  <a:rPr lang="en-US"/>
                  <a:t> CC selection through box cuts</a:t>
                </a:r>
              </a:p>
            </p:txBody>
          </p:sp>
        </mc:Choice>
        <mc:Fallback xmlns="">
          <p:sp>
            <p:nvSpPr>
              <p:cNvPr id="7" name="Title 6">
                <a:extLst>
                  <a:ext uri="{FF2B5EF4-FFF2-40B4-BE49-F238E27FC236}">
                    <a16:creationId xmlns:a16="http://schemas.microsoft.com/office/drawing/2014/main" id="{C4B2F167-089C-0641-AF06-729EC9C9BA07}"/>
                  </a:ext>
                </a:extLst>
              </p:cNvPr>
              <p:cNvSpPr>
                <a:spLocks noGrp="1" noRot="1" noChangeAspect="1" noMove="1" noResize="1" noEditPoints="1" noAdjustHandles="1" noChangeArrowheads="1" noChangeShapeType="1" noTextEdit="1"/>
              </p:cNvSpPr>
              <p:nvPr>
                <p:ph type="title"/>
              </p:nvPr>
            </p:nvSpPr>
            <p:spPr>
              <a:blipFill>
                <a:blip r:embed="rId3"/>
                <a:stretch>
                  <a:fillRect l="-2377" t="-21260" b="-30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EBFF5C71-34D6-1A4F-B0C8-F5482C6E4A5A}"/>
                  </a:ext>
                </a:extLst>
              </p:cNvPr>
              <p:cNvSpPr>
                <a:spLocks noGrp="1"/>
              </p:cNvSpPr>
              <p:nvPr>
                <p:ph idx="1"/>
              </p:nvPr>
            </p:nvSpPr>
            <p:spPr/>
            <p:txBody>
              <a:bodyPr/>
              <a:lstStyle/>
              <a:p>
                <a:r>
                  <a:rPr lang="en-US"/>
                  <a:t>Remaining backgrounds from the preselection</a:t>
                </a:r>
              </a:p>
              <a:p>
                <a:pPr lvl="1"/>
                <a:r>
                  <a:rPr lang="en-US"/>
                  <a:t> Cosmic-ray muon with imprecise charge-light matching</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𝜇</m:t>
                        </m:r>
                      </m:sub>
                    </m:sSub>
                  </m:oMath>
                </a14:m>
                <a:r>
                  <a:rPr lang="en-US"/>
                  <a:t> neutral-current (NC) interaction</a:t>
                </a:r>
              </a:p>
              <a:p>
                <a:pPr lvl="1"/>
                <a:r>
                  <a:rPr lang="en-US"/>
                  <a:t>Neutrino interaction outside the fiducial volume</a:t>
                </a:r>
              </a:p>
              <a:p>
                <a:pPr lvl="1"/>
                <a:endParaRPr lang="en-US"/>
              </a:p>
            </p:txBody>
          </p:sp>
        </mc:Choice>
        <mc:Fallback xmlns="">
          <p:sp>
            <p:nvSpPr>
              <p:cNvPr id="8" name="Content Placeholder 7">
                <a:extLst>
                  <a:ext uri="{FF2B5EF4-FFF2-40B4-BE49-F238E27FC236}">
                    <a16:creationId xmlns:a16="http://schemas.microsoft.com/office/drawing/2014/main" id="{EBFF5C71-34D6-1A4F-B0C8-F5482C6E4A5A}"/>
                  </a:ext>
                </a:extLst>
              </p:cNvPr>
              <p:cNvSpPr>
                <a:spLocks noGrp="1" noRot="1" noChangeAspect="1" noMove="1" noResize="1" noEditPoints="1" noAdjustHandles="1" noChangeArrowheads="1" noChangeShapeType="1" noTextEdit="1"/>
              </p:cNvSpPr>
              <p:nvPr>
                <p:ph idx="1"/>
              </p:nvPr>
            </p:nvSpPr>
            <p:spPr>
              <a:blipFill>
                <a:blip r:embed="rId4"/>
                <a:stretch>
                  <a:fillRect l="-1043" t="-190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CD8D53FC-A1F8-D946-ACBF-402FDC57F4F7}"/>
              </a:ext>
            </a:extLst>
          </p:cNvPr>
          <p:cNvSpPr>
            <a:spLocks noGrp="1"/>
          </p:cNvSpPr>
          <p:nvPr>
            <p:ph type="dt" sz="half" idx="10"/>
          </p:nvPr>
        </p:nvSpPr>
        <p:spPr/>
        <p:txBody>
          <a:bodyPr/>
          <a:lstStyle/>
          <a:p>
            <a:r>
              <a:rPr lang="en-US"/>
              <a:t>11/19/21</a:t>
            </a:r>
          </a:p>
        </p:txBody>
      </p:sp>
      <p:sp>
        <p:nvSpPr>
          <p:cNvPr id="6" name="Slide Number Placeholder 5">
            <a:extLst>
              <a:ext uri="{FF2B5EF4-FFF2-40B4-BE49-F238E27FC236}">
                <a16:creationId xmlns:a16="http://schemas.microsoft.com/office/drawing/2014/main" id="{B747D777-A4B7-F944-A49D-D78E311E004A}"/>
              </a:ext>
            </a:extLst>
          </p:cNvPr>
          <p:cNvSpPr>
            <a:spLocks noGrp="1"/>
          </p:cNvSpPr>
          <p:nvPr>
            <p:ph type="sldNum" sz="quarter" idx="12"/>
          </p:nvPr>
        </p:nvSpPr>
        <p:spPr/>
        <p:txBody>
          <a:bodyPr/>
          <a:lstStyle/>
          <a:p>
            <a:fld id="{67785FF4-64B7-A940-AF5E-4E462CC25242}" type="slidenum">
              <a:rPr lang="en-US" smtClean="0"/>
              <a:t>35</a:t>
            </a:fld>
            <a:endParaRPr lang="en-US"/>
          </a:p>
        </p:txBody>
      </p:sp>
      <p:pic>
        <p:nvPicPr>
          <p:cNvPr id="10" name="Picture 9">
            <a:extLst>
              <a:ext uri="{FF2B5EF4-FFF2-40B4-BE49-F238E27FC236}">
                <a16:creationId xmlns:a16="http://schemas.microsoft.com/office/drawing/2014/main" id="{CB3C0EC7-C92B-3C40-BC03-13F08F01260A}"/>
              </a:ext>
            </a:extLst>
          </p:cNvPr>
          <p:cNvPicPr>
            <a:picLocks noChangeAspect="1"/>
          </p:cNvPicPr>
          <p:nvPr/>
        </p:nvPicPr>
        <p:blipFill>
          <a:blip r:embed="rId5"/>
          <a:stretch>
            <a:fillRect/>
          </a:stretch>
        </p:blipFill>
        <p:spPr>
          <a:xfrm>
            <a:off x="1027761" y="3223522"/>
            <a:ext cx="5128115" cy="3449367"/>
          </a:xfrm>
          <a:prstGeom prst="rect">
            <a:avLst/>
          </a:prstGeom>
        </p:spPr>
      </p:pic>
      <p:sp>
        <p:nvSpPr>
          <p:cNvPr id="11" name="TextBox 10">
            <a:extLst>
              <a:ext uri="{FF2B5EF4-FFF2-40B4-BE49-F238E27FC236}">
                <a16:creationId xmlns:a16="http://schemas.microsoft.com/office/drawing/2014/main" id="{DE3706A7-B8A8-F24E-94D8-9A20D2EFF67E}"/>
              </a:ext>
            </a:extLst>
          </p:cNvPr>
          <p:cNvSpPr txBox="1"/>
          <p:nvPr/>
        </p:nvSpPr>
        <p:spPr>
          <a:xfrm>
            <a:off x="3928695" y="3217723"/>
            <a:ext cx="2015871" cy="307777"/>
          </a:xfrm>
          <a:prstGeom prst="rect">
            <a:avLst/>
          </a:prstGeom>
          <a:noFill/>
        </p:spPr>
        <p:txBody>
          <a:bodyPr wrap="square" rtlCol="0">
            <a:spAutoFit/>
          </a:bodyPr>
          <a:lstStyle/>
          <a:p>
            <a:pPr algn="r"/>
            <a:r>
              <a:rPr lang="en-US" sz="1400"/>
              <a:t>Scaled to 5</a:t>
            </a:r>
            <a:r>
              <a:rPr lang="en-US" altLang="zh-CN" sz="1400"/>
              <a:t>×10</a:t>
            </a:r>
            <a:r>
              <a:rPr lang="en-US" altLang="zh-CN" sz="1400" baseline="30000"/>
              <a:t>19</a:t>
            </a:r>
            <a:r>
              <a:rPr lang="en-US" altLang="zh-CN" sz="1400"/>
              <a:t> POT</a:t>
            </a:r>
            <a:endParaRPr lang="en-US" sz="1400"/>
          </a:p>
        </p:txBody>
      </p:sp>
      <p:sp>
        <p:nvSpPr>
          <p:cNvPr id="12" name="Rectangle 11">
            <a:extLst>
              <a:ext uri="{FF2B5EF4-FFF2-40B4-BE49-F238E27FC236}">
                <a16:creationId xmlns:a16="http://schemas.microsoft.com/office/drawing/2014/main" id="{705C2518-5F13-EE4C-9621-FAB2B229BE46}"/>
              </a:ext>
            </a:extLst>
          </p:cNvPr>
          <p:cNvSpPr/>
          <p:nvPr/>
        </p:nvSpPr>
        <p:spPr>
          <a:xfrm>
            <a:off x="2170074" y="6604985"/>
            <a:ext cx="3794885" cy="307777"/>
          </a:xfrm>
          <a:prstGeom prst="rect">
            <a:avLst/>
          </a:prstGeom>
        </p:spPr>
        <p:txBody>
          <a:bodyPr wrap="none">
            <a:spAutoFit/>
          </a:bodyPr>
          <a:lstStyle/>
          <a:p>
            <a:pPr lvl="2"/>
            <a:r>
              <a:rPr lang="en-US" sz="1400">
                <a:solidFill>
                  <a:srgbClr val="000000"/>
                </a:solidFill>
              </a:rPr>
              <a:t>Phys. Rev. Applied 15, 064071 (2021)</a:t>
            </a:r>
            <a:endParaRPr lang="nn-NO" sz="14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42DA9B-4682-3149-8997-4D056671F133}"/>
                  </a:ext>
                </a:extLst>
              </p:cNvPr>
              <p:cNvSpPr txBox="1"/>
              <p:nvPr/>
            </p:nvSpPr>
            <p:spPr>
              <a:xfrm>
                <a:off x="1856386" y="2958627"/>
                <a:ext cx="2890684" cy="369332"/>
              </a:xfrm>
              <a:prstGeom prst="rect">
                <a:avLst/>
              </a:prstGeom>
              <a:noFill/>
            </p:spPr>
            <p:txBody>
              <a:bodyPr wrap="square" rtlCol="0">
                <a:spAutoFit/>
              </a:bodyPr>
              <a:lstStyle/>
              <a:p>
                <a:r>
                  <a:rPr lang="en-US">
                    <a:solidFill>
                      <a:srgbClr val="00B0F0"/>
                    </a:solidFill>
                  </a:rPr>
                  <a:t>“generic-</a:t>
                </a:r>
                <a14:m>
                  <m:oMath xmlns:m="http://schemas.openxmlformats.org/officeDocument/2006/math">
                    <m:r>
                      <a:rPr lang="en-US" b="0" i="1" smtClean="0">
                        <a:solidFill>
                          <a:srgbClr val="00B0F0"/>
                        </a:solidFill>
                        <a:latin typeface="Cambria Math" panose="02040503050406030204" pitchFamily="18" charset="0"/>
                      </a:rPr>
                      <m:t>𝜈</m:t>
                    </m:r>
                  </m:oMath>
                </a14:m>
                <a:r>
                  <a:rPr lang="en-US">
                    <a:solidFill>
                      <a:srgbClr val="00B0F0"/>
                    </a:solidFill>
                  </a:rPr>
                  <a:t>” preselection</a:t>
                </a:r>
              </a:p>
            </p:txBody>
          </p:sp>
        </mc:Choice>
        <mc:Fallback xmlns="">
          <p:sp>
            <p:nvSpPr>
              <p:cNvPr id="13" name="TextBox 12">
                <a:extLst>
                  <a:ext uri="{FF2B5EF4-FFF2-40B4-BE49-F238E27FC236}">
                    <a16:creationId xmlns:a16="http://schemas.microsoft.com/office/drawing/2014/main" id="{3042DA9B-4682-3149-8997-4D056671F133}"/>
                  </a:ext>
                </a:extLst>
              </p:cNvPr>
              <p:cNvSpPr txBox="1">
                <a:spLocks noRot="1" noChangeAspect="1" noMove="1" noResize="1" noEditPoints="1" noAdjustHandles="1" noChangeArrowheads="1" noChangeShapeType="1" noTextEdit="1"/>
              </p:cNvSpPr>
              <p:nvPr/>
            </p:nvSpPr>
            <p:spPr>
              <a:xfrm>
                <a:off x="1856386" y="2958627"/>
                <a:ext cx="2890684" cy="369332"/>
              </a:xfrm>
              <a:prstGeom prst="rect">
                <a:avLst/>
              </a:prstGeom>
              <a:blipFill>
                <a:blip r:embed="rId6"/>
                <a:stretch>
                  <a:fillRect l="-1899" t="-8197" b="-24590"/>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1163A1B3-1C4A-7040-B65B-69283567A794}"/>
              </a:ext>
            </a:extLst>
          </p:cNvPr>
          <p:cNvGrpSpPr/>
          <p:nvPr/>
        </p:nvGrpSpPr>
        <p:grpSpPr>
          <a:xfrm>
            <a:off x="5358767" y="3230809"/>
            <a:ext cx="6100688" cy="2543762"/>
            <a:chOff x="5442673" y="3217723"/>
            <a:chExt cx="6100688" cy="2543762"/>
          </a:xfrm>
        </p:grpSpPr>
        <p:pic>
          <p:nvPicPr>
            <p:cNvPr id="9" name="Picture 8">
              <a:extLst>
                <a:ext uri="{FF2B5EF4-FFF2-40B4-BE49-F238E27FC236}">
                  <a16:creationId xmlns:a16="http://schemas.microsoft.com/office/drawing/2014/main" id="{8C5929A7-84BC-344B-95BB-2D5F9CEB2259}"/>
                </a:ext>
              </a:extLst>
            </p:cNvPr>
            <p:cNvPicPr>
              <a:picLocks noChangeAspect="1"/>
            </p:cNvPicPr>
            <p:nvPr/>
          </p:nvPicPr>
          <p:blipFill rotWithShape="1">
            <a:blip r:embed="rId7"/>
            <a:srcRect l="4542" t="48476" r="57072" b="5252"/>
            <a:stretch/>
          </p:blipFill>
          <p:spPr>
            <a:xfrm>
              <a:off x="7450832" y="3217723"/>
              <a:ext cx="1528970" cy="1838818"/>
            </a:xfrm>
            <a:prstGeom prst="rect">
              <a:avLst/>
            </a:prstGeom>
          </p:spPr>
        </p:pic>
        <p:sp>
          <p:nvSpPr>
            <p:cNvPr id="16" name="TextBox 15">
              <a:extLst>
                <a:ext uri="{FF2B5EF4-FFF2-40B4-BE49-F238E27FC236}">
                  <a16:creationId xmlns:a16="http://schemas.microsoft.com/office/drawing/2014/main" id="{BF7177FA-F8BE-E246-B436-28E5819D7377}"/>
                </a:ext>
              </a:extLst>
            </p:cNvPr>
            <p:cNvSpPr txBox="1"/>
            <p:nvPr/>
          </p:nvSpPr>
          <p:spPr>
            <a:xfrm>
              <a:off x="7556091" y="5115154"/>
              <a:ext cx="1709904" cy="646331"/>
            </a:xfrm>
            <a:prstGeom prst="rect">
              <a:avLst/>
            </a:prstGeom>
            <a:noFill/>
            <a:ln>
              <a:solidFill>
                <a:srgbClr val="6C2692"/>
              </a:solidFill>
            </a:ln>
          </p:spPr>
          <p:txBody>
            <a:bodyPr wrap="square" rtlCol="0">
              <a:spAutoFit/>
            </a:bodyPr>
            <a:lstStyle/>
            <a:p>
              <a:r>
                <a:rPr lang="en-US">
                  <a:solidFill>
                    <a:srgbClr val="00B0F0"/>
                  </a:solidFill>
                </a:rPr>
                <a:t>TGM incorrect light matching </a:t>
              </a:r>
            </a:p>
          </p:txBody>
        </p:sp>
        <p:cxnSp>
          <p:nvCxnSpPr>
            <p:cNvPr id="19" name="Curved Connector 18">
              <a:extLst>
                <a:ext uri="{FF2B5EF4-FFF2-40B4-BE49-F238E27FC236}">
                  <a16:creationId xmlns:a16="http://schemas.microsoft.com/office/drawing/2014/main" id="{0F15C9F6-DE47-6047-96A1-2F1793FB89CC}"/>
                </a:ext>
              </a:extLst>
            </p:cNvPr>
            <p:cNvCxnSpPr>
              <a:cxnSpLocks/>
              <a:stCxn id="16" idx="1"/>
            </p:cNvCxnSpPr>
            <p:nvPr/>
          </p:nvCxnSpPr>
          <p:spPr>
            <a:xfrm rot="10800000">
              <a:off x="5442673" y="4137132"/>
              <a:ext cx="2113418" cy="130118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B893D4-39AA-7543-9EE2-0A5BFC22FF26}"/>
                    </a:ext>
                  </a:extLst>
                </p:cNvPr>
                <p:cNvSpPr txBox="1"/>
                <p:nvPr/>
              </p:nvSpPr>
              <p:spPr>
                <a:xfrm>
                  <a:off x="9509169" y="3940492"/>
                  <a:ext cx="2034192" cy="1200329"/>
                </a:xfrm>
                <a:prstGeom prst="rect">
                  <a:avLst/>
                </a:prstGeom>
                <a:noFill/>
              </p:spPr>
              <p:txBody>
                <a:bodyPr wrap="square" rtlCol="0">
                  <a:spAutoFit/>
                </a:bodyPr>
                <a:lstStyle/>
                <a:p>
                  <a:r>
                    <a:rPr lang="en-US"/>
                    <a:t>Mimicking an exiting single muon</a:t>
                  </a:r>
                </a:p>
                <a:p>
                  <a14:m>
                    <m:oMath xmlns:m="http://schemas.openxmlformats.org/officeDocument/2006/math">
                      <m:r>
                        <a:rPr lang="en-US" b="0" i="1" smtClean="0">
                          <a:latin typeface="Cambria Math" panose="02040503050406030204" pitchFamily="18" charset="0"/>
                        </a:rPr>
                        <m:t>⇒</m:t>
                      </m:r>
                    </m:oMath>
                  </a14:m>
                  <a:r>
                    <a:rPr lang="en-US"/>
                    <a:t> reject with vertical direction</a:t>
                  </a:r>
                </a:p>
              </p:txBody>
            </p:sp>
          </mc:Choice>
          <mc:Fallback xmlns="">
            <p:sp>
              <p:nvSpPr>
                <p:cNvPr id="28" name="TextBox 27">
                  <a:extLst>
                    <a:ext uri="{FF2B5EF4-FFF2-40B4-BE49-F238E27FC236}">
                      <a16:creationId xmlns:a16="http://schemas.microsoft.com/office/drawing/2014/main" id="{2CB893D4-39AA-7543-9EE2-0A5BFC22FF26}"/>
                    </a:ext>
                  </a:extLst>
                </p:cNvPr>
                <p:cNvSpPr txBox="1">
                  <a:spLocks noRot="1" noChangeAspect="1" noMove="1" noResize="1" noEditPoints="1" noAdjustHandles="1" noChangeArrowheads="1" noChangeShapeType="1" noTextEdit="1"/>
                </p:cNvSpPr>
                <p:nvPr/>
              </p:nvSpPr>
              <p:spPr>
                <a:xfrm>
                  <a:off x="9509169" y="3940492"/>
                  <a:ext cx="2034192" cy="1200329"/>
                </a:xfrm>
                <a:prstGeom prst="rect">
                  <a:avLst/>
                </a:prstGeom>
                <a:blipFill>
                  <a:blip r:embed="rId8"/>
                  <a:stretch>
                    <a:fillRect l="-2395" t="-3061" r="-599" b="-7653"/>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E5BB2550-FF79-A04B-8DA3-8D8259E56937}"/>
              </a:ext>
            </a:extLst>
          </p:cNvPr>
          <p:cNvGrpSpPr/>
          <p:nvPr/>
        </p:nvGrpSpPr>
        <p:grpSpPr>
          <a:xfrm>
            <a:off x="5765256" y="3093812"/>
            <a:ext cx="6396382" cy="2804133"/>
            <a:chOff x="5731668" y="3051234"/>
            <a:chExt cx="6396382" cy="2804133"/>
          </a:xfrm>
        </p:grpSpPr>
        <p:grpSp>
          <p:nvGrpSpPr>
            <p:cNvPr id="27" name="Group 26">
              <a:extLst>
                <a:ext uri="{FF2B5EF4-FFF2-40B4-BE49-F238E27FC236}">
                  <a16:creationId xmlns:a16="http://schemas.microsoft.com/office/drawing/2014/main" id="{9242C401-AD93-104E-8311-AA087DE68349}"/>
                </a:ext>
              </a:extLst>
            </p:cNvPr>
            <p:cNvGrpSpPr/>
            <p:nvPr/>
          </p:nvGrpSpPr>
          <p:grpSpPr>
            <a:xfrm>
              <a:off x="5731668" y="3051234"/>
              <a:ext cx="2800962" cy="2804133"/>
              <a:chOff x="5737123" y="3080864"/>
              <a:chExt cx="2800962" cy="2804133"/>
            </a:xfrm>
          </p:grpSpPr>
          <p:pic>
            <p:nvPicPr>
              <p:cNvPr id="17" name="Picture 16">
                <a:extLst>
                  <a:ext uri="{FF2B5EF4-FFF2-40B4-BE49-F238E27FC236}">
                    <a16:creationId xmlns:a16="http://schemas.microsoft.com/office/drawing/2014/main" id="{51A0F2DC-3C14-AE49-9600-EC2B93C7060A}"/>
                  </a:ext>
                </a:extLst>
              </p:cNvPr>
              <p:cNvPicPr>
                <a:picLocks noChangeAspect="1"/>
              </p:cNvPicPr>
              <p:nvPr/>
            </p:nvPicPr>
            <p:blipFill rotWithShape="1">
              <a:blip r:embed="rId7"/>
              <a:srcRect l="55305" t="47419"/>
              <a:stretch/>
            </p:blipFill>
            <p:spPr>
              <a:xfrm>
                <a:off x="6757797" y="3080864"/>
                <a:ext cx="1780288" cy="208954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BFF028F-EB1A-E241-A41F-94A5C0FDA058}"/>
                      </a:ext>
                    </a:extLst>
                  </p:cNvPr>
                  <p:cNvSpPr txBox="1"/>
                  <p:nvPr/>
                </p:nvSpPr>
                <p:spPr>
                  <a:xfrm>
                    <a:off x="6935581" y="5238666"/>
                    <a:ext cx="1590348" cy="646331"/>
                  </a:xfrm>
                  <a:prstGeom prst="rect">
                    <a:avLst/>
                  </a:prstGeom>
                  <a:noFill/>
                  <a:ln>
                    <a:solidFill>
                      <a:srgbClr val="6C2692"/>
                    </a:solidFill>
                  </a:ln>
                </p:spPr>
                <p:txBody>
                  <a:bodyPr wrap="square" rtlCol="0">
                    <a:spAutoFit/>
                  </a:bodyPr>
                  <a:lstStyle/>
                  <a:p>
                    <a14:m>
                      <m:oMath xmlns:m="http://schemas.openxmlformats.org/officeDocument/2006/math">
                        <m:r>
                          <a:rPr lang="en-US" i="1" smtClean="0">
                            <a:solidFill>
                              <a:srgbClr val="00B0F0"/>
                            </a:solidFill>
                            <a:latin typeface="Cambria Math" panose="02040503050406030204" pitchFamily="18" charset="0"/>
                          </a:rPr>
                          <m:t>𝜈</m:t>
                        </m:r>
                      </m:oMath>
                    </a14:m>
                    <a:r>
                      <a:rPr lang="en-US">
                        <a:solidFill>
                          <a:srgbClr val="00B0F0"/>
                        </a:solidFill>
                      </a:rPr>
                      <a:t> interaction outside FV</a:t>
                    </a:r>
                  </a:p>
                </p:txBody>
              </p:sp>
            </mc:Choice>
            <mc:Fallback xmlns="">
              <p:sp>
                <p:nvSpPr>
                  <p:cNvPr id="15" name="TextBox 14">
                    <a:extLst>
                      <a:ext uri="{FF2B5EF4-FFF2-40B4-BE49-F238E27FC236}">
                        <a16:creationId xmlns:a16="http://schemas.microsoft.com/office/drawing/2014/main" id="{5BFF028F-EB1A-E241-A41F-94A5C0FDA058}"/>
                      </a:ext>
                    </a:extLst>
                  </p:cNvPr>
                  <p:cNvSpPr txBox="1">
                    <a:spLocks noRot="1" noChangeAspect="1" noMove="1" noResize="1" noEditPoints="1" noAdjustHandles="1" noChangeArrowheads="1" noChangeShapeType="1" noTextEdit="1"/>
                  </p:cNvSpPr>
                  <p:nvPr/>
                </p:nvSpPr>
                <p:spPr>
                  <a:xfrm>
                    <a:off x="6935581" y="5238666"/>
                    <a:ext cx="1590348" cy="646331"/>
                  </a:xfrm>
                  <a:prstGeom prst="rect">
                    <a:avLst/>
                  </a:prstGeom>
                  <a:blipFill>
                    <a:blip r:embed="rId9"/>
                    <a:stretch>
                      <a:fillRect l="-2662" t="-3670" b="-11927"/>
                    </a:stretch>
                  </a:blipFill>
                  <a:ln>
                    <a:solidFill>
                      <a:srgbClr val="6C2692"/>
                    </a:solidFill>
                  </a:ln>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F4A320BA-2E4F-274A-8960-D2E8AF75F1FB}"/>
                  </a:ext>
                </a:extLst>
              </p:cNvPr>
              <p:cNvCxnSpPr>
                <a:stCxn id="15" idx="1"/>
              </p:cNvCxnSpPr>
              <p:nvPr/>
            </p:nvCxnSpPr>
            <p:spPr>
              <a:xfrm rot="10800000">
                <a:off x="5737123" y="4822724"/>
                <a:ext cx="1198458" cy="73910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B232CF1-C81D-C647-8177-A4275EB05429}"/>
                    </a:ext>
                  </a:extLst>
                </p:cNvPr>
                <p:cNvSpPr txBox="1"/>
                <p:nvPr/>
              </p:nvSpPr>
              <p:spPr>
                <a:xfrm>
                  <a:off x="8919410" y="3698835"/>
                  <a:ext cx="3208640" cy="1754326"/>
                </a:xfrm>
                <a:prstGeom prst="rect">
                  <a:avLst/>
                </a:prstGeom>
                <a:noFill/>
              </p:spPr>
              <p:txBody>
                <a:bodyPr wrap="square" rtlCol="0">
                  <a:spAutoFit/>
                </a:bodyPr>
                <a:lstStyle/>
                <a:p>
                  <a:r>
                    <a:rPr lang="en-US"/>
                    <a:t>① muon enters</a:t>
                  </a:r>
                </a:p>
                <a:p>
                  <a14:m>
                    <m:oMath xmlns:m="http://schemas.openxmlformats.org/officeDocument/2006/math">
                      <m:r>
                        <a:rPr lang="en-US" b="0" i="1" smtClean="0">
                          <a:latin typeface="Cambria Math" panose="02040503050406030204" pitchFamily="18" charset="0"/>
                        </a:rPr>
                        <m:t>⇒</m:t>
                      </m:r>
                    </m:oMath>
                  </a14:m>
                  <a:r>
                    <a:rPr lang="en-US"/>
                    <a:t> reject with FV cut</a:t>
                  </a:r>
                </a:p>
                <a:p>
                  <a:endParaRPr lang="en-US"/>
                </a:p>
                <a:p>
                  <a:r>
                    <a:rPr lang="en-US"/>
                    <a:t>② charged hadron enters</a:t>
                  </a:r>
                </a:p>
                <a:p>
                  <a14:m>
                    <m:oMath xmlns:m="http://schemas.openxmlformats.org/officeDocument/2006/math">
                      <m:r>
                        <a:rPr lang="en-US" i="1">
                          <a:latin typeface="Cambria Math" panose="02040503050406030204" pitchFamily="18" charset="0"/>
                        </a:rPr>
                        <m:t>⇒</m:t>
                      </m:r>
                    </m:oMath>
                  </a14:m>
                  <a:r>
                    <a:rPr lang="en-US"/>
                    <a:t> reject with direction of muon product</a:t>
                  </a:r>
                </a:p>
              </p:txBody>
            </p:sp>
          </mc:Choice>
          <mc:Fallback xmlns="">
            <p:sp>
              <p:nvSpPr>
                <p:cNvPr id="30" name="TextBox 29">
                  <a:extLst>
                    <a:ext uri="{FF2B5EF4-FFF2-40B4-BE49-F238E27FC236}">
                      <a16:creationId xmlns:a16="http://schemas.microsoft.com/office/drawing/2014/main" id="{5B232CF1-C81D-C647-8177-A4275EB05429}"/>
                    </a:ext>
                  </a:extLst>
                </p:cNvPr>
                <p:cNvSpPr txBox="1">
                  <a:spLocks noRot="1" noChangeAspect="1" noMove="1" noResize="1" noEditPoints="1" noAdjustHandles="1" noChangeArrowheads="1" noChangeShapeType="1" noTextEdit="1"/>
                </p:cNvSpPr>
                <p:nvPr/>
              </p:nvSpPr>
              <p:spPr>
                <a:xfrm>
                  <a:off x="8919410" y="3698835"/>
                  <a:ext cx="3208640" cy="1754326"/>
                </a:xfrm>
                <a:prstGeom prst="rect">
                  <a:avLst/>
                </a:prstGeom>
                <a:blipFill>
                  <a:blip r:embed="rId10"/>
                  <a:stretch>
                    <a:fillRect l="-1711" t="-2083" r="-1521" b="-4514"/>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C00E2D8D-DA2B-954A-A43E-E66BE2BDB486}"/>
              </a:ext>
            </a:extLst>
          </p:cNvPr>
          <p:cNvGrpSpPr/>
          <p:nvPr/>
        </p:nvGrpSpPr>
        <p:grpSpPr>
          <a:xfrm>
            <a:off x="5512011" y="3563144"/>
            <a:ext cx="6881977" cy="2304683"/>
            <a:chOff x="5358771" y="3511269"/>
            <a:chExt cx="6881977" cy="2304683"/>
          </a:xfrm>
        </p:grpSpPr>
        <p:grpSp>
          <p:nvGrpSpPr>
            <p:cNvPr id="32" name="Group 31">
              <a:extLst>
                <a:ext uri="{FF2B5EF4-FFF2-40B4-BE49-F238E27FC236}">
                  <a16:creationId xmlns:a16="http://schemas.microsoft.com/office/drawing/2014/main" id="{4C80CD62-63C9-BF4E-9F7E-A1A354D2FCC1}"/>
                </a:ext>
              </a:extLst>
            </p:cNvPr>
            <p:cNvGrpSpPr/>
            <p:nvPr/>
          </p:nvGrpSpPr>
          <p:grpSpPr>
            <a:xfrm>
              <a:off x="6752342" y="3511269"/>
              <a:ext cx="5488406" cy="2304683"/>
              <a:chOff x="3122194" y="2239879"/>
              <a:chExt cx="5488406" cy="2304683"/>
            </a:xfrm>
          </p:grpSpPr>
          <p:pic>
            <p:nvPicPr>
              <p:cNvPr id="33" name="Picture 32">
                <a:extLst>
                  <a:ext uri="{FF2B5EF4-FFF2-40B4-BE49-F238E27FC236}">
                    <a16:creationId xmlns:a16="http://schemas.microsoft.com/office/drawing/2014/main" id="{85915EDE-A265-454B-9183-F6A655788F01}"/>
                  </a:ext>
                </a:extLst>
              </p:cNvPr>
              <p:cNvPicPr>
                <a:picLocks noChangeAspect="1"/>
              </p:cNvPicPr>
              <p:nvPr/>
            </p:nvPicPr>
            <p:blipFill>
              <a:blip r:embed="rId11"/>
              <a:stretch>
                <a:fillRect/>
              </a:stretch>
            </p:blipFill>
            <p:spPr>
              <a:xfrm>
                <a:off x="3122194" y="2239879"/>
                <a:ext cx="3276600" cy="144780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6A4016-B608-8A4D-8634-FCB4A763D01A}"/>
                      </a:ext>
                    </a:extLst>
                  </p:cNvPr>
                  <p:cNvSpPr txBox="1"/>
                  <p:nvPr/>
                </p:nvSpPr>
                <p:spPr>
                  <a:xfrm>
                    <a:off x="3256547" y="3898231"/>
                    <a:ext cx="2582779" cy="646331"/>
                  </a:xfrm>
                  <a:prstGeom prst="rect">
                    <a:avLst/>
                  </a:prstGeom>
                  <a:noFill/>
                  <a:ln>
                    <a:solidFill>
                      <a:srgbClr val="6C2692"/>
                    </a:solidFill>
                  </a:ln>
                </p:spPr>
                <p:txBody>
                  <a:bodyPr wrap="square" rtlCol="0">
                    <a:spAutoFit/>
                  </a:bodyPr>
                  <a:lstStyle/>
                  <a:p>
                    <a:r>
                      <a:rPr lang="en-US"/>
                      <a:t>“charged-</a:t>
                    </a:r>
                    <a14:m>
                      <m:oMath xmlns:m="http://schemas.openxmlformats.org/officeDocument/2006/math">
                        <m:r>
                          <a:rPr lang="en-US" b="0" i="1" smtClean="0">
                            <a:latin typeface="Cambria Math" panose="02040503050406030204" pitchFamily="18" charset="0"/>
                          </a:rPr>
                          <m:t>𝜋</m:t>
                        </m:r>
                      </m:oMath>
                    </a14:m>
                    <a:r>
                      <a:rPr lang="en-US"/>
                      <a:t> like”: large angle scattering</a:t>
                    </a:r>
                  </a:p>
                </p:txBody>
              </p:sp>
            </mc:Choice>
            <mc:Fallback xmlns="">
              <p:sp>
                <p:nvSpPr>
                  <p:cNvPr id="34" name="TextBox 33">
                    <a:extLst>
                      <a:ext uri="{FF2B5EF4-FFF2-40B4-BE49-F238E27FC236}">
                        <a16:creationId xmlns:a16="http://schemas.microsoft.com/office/drawing/2014/main" id="{CA6A4016-B608-8A4D-8634-FCB4A763D01A}"/>
                      </a:ext>
                    </a:extLst>
                  </p:cNvPr>
                  <p:cNvSpPr txBox="1">
                    <a:spLocks noRot="1" noChangeAspect="1" noMove="1" noResize="1" noEditPoints="1" noAdjustHandles="1" noChangeArrowheads="1" noChangeShapeType="1" noTextEdit="1"/>
                  </p:cNvSpPr>
                  <p:nvPr/>
                </p:nvSpPr>
                <p:spPr>
                  <a:xfrm>
                    <a:off x="3256547" y="3898231"/>
                    <a:ext cx="2582779" cy="646331"/>
                  </a:xfrm>
                  <a:prstGeom prst="rect">
                    <a:avLst/>
                  </a:prstGeom>
                  <a:blipFill>
                    <a:blip r:embed="rId12"/>
                    <a:stretch>
                      <a:fillRect l="-1878" t="-4630" b="-12963"/>
                    </a:stretch>
                  </a:blipFill>
                  <a:ln>
                    <a:solidFill>
                      <a:srgbClr val="6C269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192B86A-9A92-ED40-96C9-55EF96788FAB}"/>
                      </a:ext>
                    </a:extLst>
                  </p:cNvPr>
                  <p:cNvSpPr txBox="1"/>
                  <p:nvPr/>
                </p:nvSpPr>
                <p:spPr>
                  <a:xfrm>
                    <a:off x="6545178" y="2502114"/>
                    <a:ext cx="2065422" cy="923330"/>
                  </a:xfrm>
                  <a:prstGeom prst="rect">
                    <a:avLst/>
                  </a:prstGeom>
                  <a:noFill/>
                </p:spPr>
                <p:txBody>
                  <a:bodyPr wrap="square" rtlCol="0">
                    <a:spAutoFit/>
                  </a:bodyPr>
                  <a:lstStyle/>
                  <a:p>
                    <a:r>
                      <a:rPr lang="en-US"/>
                      <a:t>CC/NC selection</a:t>
                    </a:r>
                  </a:p>
                  <a:p>
                    <a14:m>
                      <m:oMath xmlns:m="http://schemas.openxmlformats.org/officeDocument/2006/math">
                        <m:r>
                          <a:rPr lang="en-US" b="0" i="1" smtClean="0">
                            <a:latin typeface="Cambria Math" panose="02040503050406030204" pitchFamily="18" charset="0"/>
                          </a:rPr>
                          <m:t>⇒</m:t>
                        </m:r>
                      </m:oMath>
                    </a14:m>
                    <a:r>
                      <a:rPr lang="en-US"/>
                      <a:t> separation of charged </a:t>
                    </a:r>
                    <a14:m>
                      <m:oMath xmlns:m="http://schemas.openxmlformats.org/officeDocument/2006/math">
                        <m:r>
                          <a:rPr lang="en-US" b="0" i="1" smtClean="0">
                            <a:latin typeface="Cambria Math" panose="02040503050406030204" pitchFamily="18" charset="0"/>
                          </a:rPr>
                          <m:t>𝜋</m:t>
                        </m:r>
                      </m:oMath>
                    </a14:m>
                    <a:r>
                      <a:rPr lang="en-US"/>
                      <a:t> and </a:t>
                    </a:r>
                    <a14:m>
                      <m:oMath xmlns:m="http://schemas.openxmlformats.org/officeDocument/2006/math">
                        <m:r>
                          <a:rPr lang="en-US" b="0" i="1" smtClean="0">
                            <a:latin typeface="Cambria Math" panose="02040503050406030204" pitchFamily="18" charset="0"/>
                          </a:rPr>
                          <m:t>𝜇</m:t>
                        </m:r>
                      </m:oMath>
                    </a14:m>
                    <a:endParaRPr lang="en-US"/>
                  </a:p>
                </p:txBody>
              </p:sp>
            </mc:Choice>
            <mc:Fallback xmlns="">
              <p:sp>
                <p:nvSpPr>
                  <p:cNvPr id="35" name="TextBox 34">
                    <a:extLst>
                      <a:ext uri="{FF2B5EF4-FFF2-40B4-BE49-F238E27FC236}">
                        <a16:creationId xmlns:a16="http://schemas.microsoft.com/office/drawing/2014/main" id="{A192B86A-9A92-ED40-96C9-55EF96788FAB}"/>
                      </a:ext>
                    </a:extLst>
                  </p:cNvPr>
                  <p:cNvSpPr txBox="1">
                    <a:spLocks noRot="1" noChangeAspect="1" noMove="1" noResize="1" noEditPoints="1" noAdjustHandles="1" noChangeArrowheads="1" noChangeShapeType="1" noTextEdit="1"/>
                  </p:cNvSpPr>
                  <p:nvPr/>
                </p:nvSpPr>
                <p:spPr>
                  <a:xfrm>
                    <a:off x="6545178" y="2502114"/>
                    <a:ext cx="2065422" cy="923330"/>
                  </a:xfrm>
                  <a:prstGeom prst="rect">
                    <a:avLst/>
                  </a:prstGeom>
                  <a:blipFill>
                    <a:blip r:embed="rId13"/>
                    <a:stretch>
                      <a:fillRect l="-2360" t="-3974" b="-9934"/>
                    </a:stretch>
                  </a:blipFill>
                </p:spPr>
                <p:txBody>
                  <a:bodyPr/>
                  <a:lstStyle/>
                  <a:p>
                    <a:r>
                      <a:rPr lang="en-US">
                        <a:noFill/>
                      </a:rPr>
                      <a:t> </a:t>
                    </a:r>
                  </a:p>
                </p:txBody>
              </p:sp>
            </mc:Fallback>
          </mc:AlternateContent>
        </p:grpSp>
        <p:cxnSp>
          <p:nvCxnSpPr>
            <p:cNvPr id="37" name="Curved Connector 36">
              <a:extLst>
                <a:ext uri="{FF2B5EF4-FFF2-40B4-BE49-F238E27FC236}">
                  <a16:creationId xmlns:a16="http://schemas.microsoft.com/office/drawing/2014/main" id="{710FEDC2-3A37-FC4E-8E2F-2A3EAB4EF4D7}"/>
                </a:ext>
              </a:extLst>
            </p:cNvPr>
            <p:cNvCxnSpPr>
              <a:stCxn id="34" idx="1"/>
            </p:cNvCxnSpPr>
            <p:nvPr/>
          </p:nvCxnSpPr>
          <p:spPr>
            <a:xfrm rot="10800000">
              <a:off x="5358771" y="4553745"/>
              <a:ext cx="1527925" cy="9390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414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1B4AE1-058E-2543-93BA-16DAB6F8BA6D}"/>
                  </a:ext>
                </a:extLst>
              </p:cNvPr>
              <p:cNvSpPr>
                <a:spLocks noGrp="1"/>
              </p:cNvSpPr>
              <p:nvPr>
                <p:ph type="title"/>
              </p:nvPr>
            </p:nvSpPr>
            <p:spPr/>
            <p:txBody>
              <a:bodyPr/>
              <a:lstStyle/>
              <a:p>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𝜈</m:t>
                        </m:r>
                      </m:e>
                      <m:sub>
                        <m:r>
                          <a:rPr lang="en-US" b="0" i="1">
                            <a:latin typeface="Cambria Math" panose="02040503050406030204" pitchFamily="18" charset="0"/>
                          </a:rPr>
                          <m:t>𝜇</m:t>
                        </m:r>
                      </m:sub>
                    </m:sSub>
                  </m:oMath>
                </a14:m>
                <a:r>
                  <a:rPr lang="en-US"/>
                  <a:t> CC selection through </a:t>
                </a:r>
                <a:r>
                  <a:rPr lang="en-US" err="1"/>
                  <a:t>XGBoost</a:t>
                </a:r>
                <a:r>
                  <a:rPr lang="en-US"/>
                  <a:t> BDT</a:t>
                </a:r>
              </a:p>
            </p:txBody>
          </p:sp>
        </mc:Choice>
        <mc:Fallback xmlns="">
          <p:sp>
            <p:nvSpPr>
              <p:cNvPr id="2" name="Title 1">
                <a:extLst>
                  <a:ext uri="{FF2B5EF4-FFF2-40B4-BE49-F238E27FC236}">
                    <a16:creationId xmlns:a16="http://schemas.microsoft.com/office/drawing/2014/main" id="{1E1B4AE1-058E-2543-93BA-16DAB6F8BA6D}"/>
                  </a:ext>
                </a:extLst>
              </p:cNvPr>
              <p:cNvSpPr>
                <a:spLocks noGrp="1" noRot="1" noChangeAspect="1" noMove="1" noResize="1" noEditPoints="1" noAdjustHandles="1" noChangeArrowheads="1" noChangeShapeType="1" noTextEdit="1"/>
              </p:cNvSpPr>
              <p:nvPr>
                <p:ph type="title"/>
              </p:nvPr>
            </p:nvSpPr>
            <p:spPr>
              <a:blipFill>
                <a:blip r:embed="rId3"/>
                <a:stretch>
                  <a:fillRect t="-21260" b="-30709"/>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04680BF-1B06-4F47-B451-57A06EB5B4B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0691177-C28F-E842-828B-B542926BD764}"/>
              </a:ext>
            </a:extLst>
          </p:cNvPr>
          <p:cNvSpPr>
            <a:spLocks noGrp="1"/>
          </p:cNvSpPr>
          <p:nvPr>
            <p:ph type="dt" sz="half" idx="10"/>
          </p:nvPr>
        </p:nvSpPr>
        <p:spPr/>
        <p:txBody>
          <a:bodyPr/>
          <a:lstStyle/>
          <a:p>
            <a:r>
              <a:rPr lang="en-US"/>
              <a:t>11/19/21</a:t>
            </a:r>
          </a:p>
        </p:txBody>
      </p:sp>
      <p:sp>
        <p:nvSpPr>
          <p:cNvPr id="5" name="Slide Number Placeholder 4">
            <a:extLst>
              <a:ext uri="{FF2B5EF4-FFF2-40B4-BE49-F238E27FC236}">
                <a16:creationId xmlns:a16="http://schemas.microsoft.com/office/drawing/2014/main" id="{143D82D9-ABF3-FC4C-9FAB-1FA07EEDF895}"/>
              </a:ext>
            </a:extLst>
          </p:cNvPr>
          <p:cNvSpPr>
            <a:spLocks noGrp="1"/>
          </p:cNvSpPr>
          <p:nvPr>
            <p:ph type="sldNum" sz="quarter" idx="12"/>
          </p:nvPr>
        </p:nvSpPr>
        <p:spPr/>
        <p:txBody>
          <a:bodyPr/>
          <a:lstStyle/>
          <a:p>
            <a:fld id="{67785FF4-64B7-A940-AF5E-4E462CC25242}" type="slidenum">
              <a:rPr lang="en-US" smtClean="0"/>
              <a:pPr/>
              <a:t>36</a:t>
            </a:fld>
            <a:endParaRPr lang="en-US"/>
          </a:p>
        </p:txBody>
      </p:sp>
      <p:pic>
        <p:nvPicPr>
          <p:cNvPr id="6" name="Picture 5">
            <a:extLst>
              <a:ext uri="{FF2B5EF4-FFF2-40B4-BE49-F238E27FC236}">
                <a16:creationId xmlns:a16="http://schemas.microsoft.com/office/drawing/2014/main" id="{05EA3E2F-5871-0D4D-985C-4509753E93A9}"/>
              </a:ext>
            </a:extLst>
          </p:cNvPr>
          <p:cNvPicPr>
            <a:picLocks noChangeAspect="1"/>
          </p:cNvPicPr>
          <p:nvPr/>
        </p:nvPicPr>
        <p:blipFill>
          <a:blip r:embed="rId4"/>
          <a:stretch>
            <a:fillRect/>
          </a:stretch>
        </p:blipFill>
        <p:spPr>
          <a:xfrm>
            <a:off x="4696006" y="3615621"/>
            <a:ext cx="3296763" cy="2726483"/>
          </a:xfrm>
          <a:prstGeom prst="rect">
            <a:avLst/>
          </a:prstGeom>
        </p:spPr>
      </p:pic>
      <p:pic>
        <p:nvPicPr>
          <p:cNvPr id="7" name="Picture 6">
            <a:extLst>
              <a:ext uri="{FF2B5EF4-FFF2-40B4-BE49-F238E27FC236}">
                <a16:creationId xmlns:a16="http://schemas.microsoft.com/office/drawing/2014/main" id="{D4B01DEE-B03E-854B-BFBF-19E15BCD302C}"/>
              </a:ext>
            </a:extLst>
          </p:cNvPr>
          <p:cNvPicPr>
            <a:picLocks noChangeAspect="1"/>
          </p:cNvPicPr>
          <p:nvPr/>
        </p:nvPicPr>
        <p:blipFill>
          <a:blip r:embed="rId5"/>
          <a:stretch>
            <a:fillRect/>
          </a:stretch>
        </p:blipFill>
        <p:spPr>
          <a:xfrm>
            <a:off x="8057039" y="3615621"/>
            <a:ext cx="3810353" cy="2816098"/>
          </a:xfrm>
          <a:prstGeom prst="rect">
            <a:avLst/>
          </a:prstGeom>
        </p:spPr>
      </p:pic>
      <p:pic>
        <p:nvPicPr>
          <p:cNvPr id="8" name="Picture 7">
            <a:extLst>
              <a:ext uri="{FF2B5EF4-FFF2-40B4-BE49-F238E27FC236}">
                <a16:creationId xmlns:a16="http://schemas.microsoft.com/office/drawing/2014/main" id="{B9B0676C-8AD9-934E-83C6-751EB5FEFF3C}"/>
              </a:ext>
            </a:extLst>
          </p:cNvPr>
          <p:cNvPicPr>
            <a:picLocks noChangeAspect="1"/>
          </p:cNvPicPr>
          <p:nvPr/>
        </p:nvPicPr>
        <p:blipFill>
          <a:blip r:embed="rId6"/>
          <a:stretch>
            <a:fillRect/>
          </a:stretch>
        </p:blipFill>
        <p:spPr>
          <a:xfrm>
            <a:off x="810902" y="1038457"/>
            <a:ext cx="9208168" cy="2447216"/>
          </a:xfrm>
          <a:prstGeom prst="rect">
            <a:avLst/>
          </a:prstGeom>
        </p:spPr>
      </p:pic>
      <p:sp>
        <p:nvSpPr>
          <p:cNvPr id="9" name="TextBox 8">
            <a:extLst>
              <a:ext uri="{FF2B5EF4-FFF2-40B4-BE49-F238E27FC236}">
                <a16:creationId xmlns:a16="http://schemas.microsoft.com/office/drawing/2014/main" id="{3BB56D29-E996-2C4E-A092-99A24792E20C}"/>
              </a:ext>
            </a:extLst>
          </p:cNvPr>
          <p:cNvSpPr txBox="1"/>
          <p:nvPr/>
        </p:nvSpPr>
        <p:spPr>
          <a:xfrm>
            <a:off x="8610600" y="1187116"/>
            <a:ext cx="2770498" cy="369332"/>
          </a:xfrm>
          <a:prstGeom prst="rect">
            <a:avLst/>
          </a:prstGeom>
          <a:noFill/>
        </p:spPr>
        <p:txBody>
          <a:bodyPr wrap="square" rtlCol="0">
            <a:spAutoFit/>
          </a:bodyPr>
          <a:lstStyle/>
          <a:p>
            <a:r>
              <a:rPr lang="en-US"/>
              <a:t>interaction-level variable</a:t>
            </a:r>
          </a:p>
        </p:txBody>
      </p:sp>
      <p:sp>
        <p:nvSpPr>
          <p:cNvPr id="10" name="TextBox 9">
            <a:extLst>
              <a:ext uri="{FF2B5EF4-FFF2-40B4-BE49-F238E27FC236}">
                <a16:creationId xmlns:a16="http://schemas.microsoft.com/office/drawing/2014/main" id="{08B1AB2C-5B05-154E-8629-1B67AD6E5F60}"/>
              </a:ext>
            </a:extLst>
          </p:cNvPr>
          <p:cNvSpPr txBox="1"/>
          <p:nvPr/>
        </p:nvSpPr>
        <p:spPr>
          <a:xfrm>
            <a:off x="8596951" y="2587624"/>
            <a:ext cx="2770498" cy="369332"/>
          </a:xfrm>
          <a:prstGeom prst="rect">
            <a:avLst/>
          </a:prstGeom>
          <a:noFill/>
        </p:spPr>
        <p:txBody>
          <a:bodyPr wrap="square" rtlCol="0">
            <a:spAutoFit/>
          </a:bodyPr>
          <a:lstStyle/>
          <a:p>
            <a:r>
              <a:rPr lang="en-US"/>
              <a:t>particle-level variable</a:t>
            </a:r>
          </a:p>
        </p:txBody>
      </p:sp>
      <p:sp>
        <p:nvSpPr>
          <p:cNvPr id="11" name="Right Brace 10">
            <a:extLst>
              <a:ext uri="{FF2B5EF4-FFF2-40B4-BE49-F238E27FC236}">
                <a16:creationId xmlns:a16="http://schemas.microsoft.com/office/drawing/2014/main" id="{64DB1ABA-F7E0-6940-9C45-AE62FEE7A276}"/>
              </a:ext>
            </a:extLst>
          </p:cNvPr>
          <p:cNvSpPr/>
          <p:nvPr/>
        </p:nvSpPr>
        <p:spPr>
          <a:xfrm>
            <a:off x="8390021" y="2280514"/>
            <a:ext cx="220579" cy="790784"/>
          </a:xfrm>
          <a:prstGeom prst="rightBrace">
            <a:avLst/>
          </a:prstGeom>
          <a:ln w="28575">
            <a:solidFill>
              <a:srgbClr val="6C26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B6AFC785-99E3-634E-AAF9-BC74815B6D30}"/>
              </a:ext>
            </a:extLst>
          </p:cNvPr>
          <p:cNvSpPr/>
          <p:nvPr/>
        </p:nvSpPr>
        <p:spPr>
          <a:xfrm>
            <a:off x="8390021" y="1272794"/>
            <a:ext cx="220579" cy="663906"/>
          </a:xfrm>
          <a:prstGeom prst="rightBrace">
            <a:avLst/>
          </a:prstGeom>
          <a:ln w="28575">
            <a:solidFill>
              <a:srgbClr val="6C26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18E1D28-6EC5-394F-87D7-468DB3B0F192}"/>
              </a:ext>
            </a:extLst>
          </p:cNvPr>
          <p:cNvSpPr/>
          <p:nvPr/>
        </p:nvSpPr>
        <p:spPr>
          <a:xfrm>
            <a:off x="220367" y="4101028"/>
            <a:ext cx="3978866" cy="188860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00FF"/>
                </a:solidFill>
              </a:rPr>
              <a:t>Human feature engineering </a:t>
            </a:r>
          </a:p>
          <a:p>
            <a:pPr algn="ctr"/>
            <a:r>
              <a:rPr lang="en-US" sz="3600" b="1">
                <a:solidFill>
                  <a:srgbClr val="0000FF"/>
                </a:solidFill>
              </a:rPr>
              <a:t>+</a:t>
            </a:r>
          </a:p>
          <a:p>
            <a:pPr algn="ctr"/>
            <a:r>
              <a:rPr lang="en-US" sz="2400">
                <a:solidFill>
                  <a:srgbClr val="0000FF"/>
                </a:solidFill>
              </a:rPr>
              <a:t>Machine learning algorithm:</a:t>
            </a:r>
          </a:p>
          <a:p>
            <a:pPr algn="ctr"/>
            <a:r>
              <a:rPr lang="en-US" sz="2000">
                <a:solidFill>
                  <a:srgbClr val="0000FF"/>
                </a:solidFill>
              </a:rPr>
              <a:t>XGBOOST: </a:t>
            </a:r>
            <a:r>
              <a:rPr lang="en-US" sz="1600">
                <a:solidFill>
                  <a:srgbClr val="0000FF"/>
                </a:solidFill>
              </a:rPr>
              <a:t>extreme Gradient Boosting</a:t>
            </a:r>
          </a:p>
        </p:txBody>
      </p:sp>
    </p:spTree>
    <p:extLst>
      <p:ext uri="{BB962C8B-B14F-4D97-AF65-F5344CB8AC3E}">
        <p14:creationId xmlns:p14="http://schemas.microsoft.com/office/powerpoint/2010/main" val="1811234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112B2A-E53B-D24E-B973-50636BCFBBDA}"/>
              </a:ext>
            </a:extLst>
          </p:cNvPr>
          <p:cNvPicPr>
            <a:picLocks noChangeAspect="1"/>
          </p:cNvPicPr>
          <p:nvPr/>
        </p:nvPicPr>
        <p:blipFill>
          <a:blip r:embed="rId3"/>
          <a:stretch>
            <a:fillRect/>
          </a:stretch>
        </p:blipFill>
        <p:spPr>
          <a:xfrm>
            <a:off x="7069454" y="1326521"/>
            <a:ext cx="4555073" cy="4437414"/>
          </a:xfrm>
          <a:prstGeom prst="rect">
            <a:avLst/>
          </a:prstGeom>
        </p:spPr>
      </p:pic>
      <p:sp>
        <p:nvSpPr>
          <p:cNvPr id="2" name="Title 1">
            <a:extLst>
              <a:ext uri="{FF2B5EF4-FFF2-40B4-BE49-F238E27FC236}">
                <a16:creationId xmlns:a16="http://schemas.microsoft.com/office/drawing/2014/main" id="{869BCFE5-626A-4ECA-A494-7FE4DF0B70E1}"/>
              </a:ext>
            </a:extLst>
          </p:cNvPr>
          <p:cNvSpPr>
            <a:spLocks noGrp="1"/>
          </p:cNvSpPr>
          <p:nvPr>
            <p:ph type="title"/>
          </p:nvPr>
        </p:nvSpPr>
        <p:spPr>
          <a:xfrm>
            <a:off x="609600" y="95826"/>
            <a:ext cx="10972800" cy="1143000"/>
          </a:xfrm>
        </p:spPr>
        <p:txBody>
          <a:bodyPr/>
          <a:lstStyle/>
          <a:p>
            <a:r>
              <a:rPr lang="en-US"/>
              <a:t>Neutrino Energy Reconstruction</a:t>
            </a:r>
          </a:p>
        </p:txBody>
      </p:sp>
      <p:sp>
        <p:nvSpPr>
          <p:cNvPr id="6" name="Content Placeholder 5">
            <a:extLst>
              <a:ext uri="{FF2B5EF4-FFF2-40B4-BE49-F238E27FC236}">
                <a16:creationId xmlns:a16="http://schemas.microsoft.com/office/drawing/2014/main" id="{A86B835A-E3A8-44B1-9D12-D18189B1B287}"/>
              </a:ext>
            </a:extLst>
          </p:cNvPr>
          <p:cNvSpPr>
            <a:spLocks noGrp="1"/>
          </p:cNvSpPr>
          <p:nvPr>
            <p:ph sz="half" idx="1"/>
          </p:nvPr>
        </p:nvSpPr>
        <p:spPr>
          <a:xfrm>
            <a:off x="385225" y="1416319"/>
            <a:ext cx="5710775" cy="1224705"/>
          </a:xfrm>
        </p:spPr>
        <p:txBody>
          <a:bodyPr>
            <a:normAutofit/>
          </a:bodyPr>
          <a:lstStyle/>
          <a:p>
            <a:r>
              <a:rPr lang="en-US" sz="2400"/>
              <a:t>Calorimetry energy reconstruction with particle mass and binding energy included if the PID is done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6C8555-F299-4204-8F68-8A3711A94382}"/>
                  </a:ext>
                </a:extLst>
              </p:cNvPr>
              <p:cNvSpPr txBox="1"/>
              <p:nvPr/>
            </p:nvSpPr>
            <p:spPr>
              <a:xfrm>
                <a:off x="7864414" y="6093789"/>
                <a:ext cx="3906611" cy="494815"/>
              </a:xfrm>
              <a:prstGeom prst="rect">
                <a:avLst/>
              </a:prstGeom>
              <a:noFill/>
            </p:spPr>
            <p:txBody>
              <a:bodyPr wrap="square" rtlCol="0">
                <a:spAutoFit/>
              </a:bodyPr>
              <a:lstStyle/>
              <a:p>
                <a:r>
                  <a:rPr lang="en-US" sz="2400" b="0"/>
                  <a:t>Fully contained </a:t>
                </a:r>
                <a14:m>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𝜈</m:t>
                        </m:r>
                      </m:e>
                      <m:sub>
                        <m:r>
                          <a:rPr lang="en-US" sz="2400" b="0" i="1" dirty="0" smtClean="0">
                            <a:latin typeface="Cambria Math" panose="02040503050406030204" pitchFamily="18" charset="0"/>
                          </a:rPr>
                          <m:t>𝜇</m:t>
                        </m:r>
                      </m:sub>
                    </m:sSub>
                  </m:oMath>
                </a14:m>
                <a:r>
                  <a:rPr lang="en-US" sz="2400"/>
                  <a:t>CC</a:t>
                </a:r>
              </a:p>
            </p:txBody>
          </p:sp>
        </mc:Choice>
        <mc:Fallback xmlns="">
          <p:sp>
            <p:nvSpPr>
              <p:cNvPr id="9" name="TextBox 8">
                <a:extLst>
                  <a:ext uri="{FF2B5EF4-FFF2-40B4-BE49-F238E27FC236}">
                    <a16:creationId xmlns:a16="http://schemas.microsoft.com/office/drawing/2014/main" id="{DF6C8555-F299-4204-8F68-8A3711A94382}"/>
                  </a:ext>
                </a:extLst>
              </p:cNvPr>
              <p:cNvSpPr txBox="1">
                <a:spLocks noRot="1" noChangeAspect="1" noMove="1" noResize="1" noEditPoints="1" noAdjustHandles="1" noChangeArrowheads="1" noChangeShapeType="1" noTextEdit="1"/>
              </p:cNvSpPr>
              <p:nvPr/>
            </p:nvSpPr>
            <p:spPr>
              <a:xfrm>
                <a:off x="7864414" y="6093789"/>
                <a:ext cx="3906611" cy="494815"/>
              </a:xfrm>
              <a:prstGeom prst="rect">
                <a:avLst/>
              </a:prstGeom>
              <a:blipFill>
                <a:blip r:embed="rId4"/>
                <a:stretch>
                  <a:fillRect l="-2340" t="-8642" b="-22222"/>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413BA06-AC18-42FB-894A-DA048F50724D}"/>
              </a:ext>
            </a:extLst>
          </p:cNvPr>
          <p:cNvPicPr>
            <a:picLocks noChangeAspect="1"/>
          </p:cNvPicPr>
          <p:nvPr/>
        </p:nvPicPr>
        <p:blipFill>
          <a:blip r:embed="rId5"/>
          <a:stretch>
            <a:fillRect/>
          </a:stretch>
        </p:blipFill>
        <p:spPr>
          <a:xfrm>
            <a:off x="7957580" y="3859542"/>
            <a:ext cx="3704123" cy="2884050"/>
          </a:xfrm>
          <a:prstGeom prst="rect">
            <a:avLst/>
          </a:prstGeom>
        </p:spPr>
      </p:pic>
      <p:pic>
        <p:nvPicPr>
          <p:cNvPr id="3" name="Picture 2">
            <a:extLst>
              <a:ext uri="{FF2B5EF4-FFF2-40B4-BE49-F238E27FC236}">
                <a16:creationId xmlns:a16="http://schemas.microsoft.com/office/drawing/2014/main" id="{BD62B961-B31B-478D-95DA-C6FBE15E950B}"/>
              </a:ext>
            </a:extLst>
          </p:cNvPr>
          <p:cNvPicPr>
            <a:picLocks noChangeAspect="1"/>
          </p:cNvPicPr>
          <p:nvPr/>
        </p:nvPicPr>
        <p:blipFill>
          <a:blip r:embed="rId6"/>
          <a:stretch>
            <a:fillRect/>
          </a:stretch>
        </p:blipFill>
        <p:spPr>
          <a:xfrm>
            <a:off x="4351207" y="3917133"/>
            <a:ext cx="3666947" cy="2804396"/>
          </a:xfrm>
          <a:prstGeom prst="rect">
            <a:avLst/>
          </a:prstGeom>
        </p:spPr>
      </p:pic>
      <p:pic>
        <p:nvPicPr>
          <p:cNvPr id="14" name="Picture 13">
            <a:extLst>
              <a:ext uri="{FF2B5EF4-FFF2-40B4-BE49-F238E27FC236}">
                <a16:creationId xmlns:a16="http://schemas.microsoft.com/office/drawing/2014/main" id="{C78E6964-DD0C-46DE-8F37-7508BC46FDA4}"/>
              </a:ext>
            </a:extLst>
          </p:cNvPr>
          <p:cNvPicPr>
            <a:picLocks noChangeAspect="1"/>
          </p:cNvPicPr>
          <p:nvPr/>
        </p:nvPicPr>
        <p:blipFill>
          <a:blip r:embed="rId7"/>
          <a:stretch>
            <a:fillRect/>
          </a:stretch>
        </p:blipFill>
        <p:spPr>
          <a:xfrm>
            <a:off x="7421512" y="913603"/>
            <a:ext cx="4242975" cy="3006040"/>
          </a:xfrm>
          <a:prstGeom prst="rect">
            <a:avLst/>
          </a:prstGeom>
        </p:spPr>
      </p:pic>
      <p:sp>
        <p:nvSpPr>
          <p:cNvPr id="15" name="TextBox 14">
            <a:extLst>
              <a:ext uri="{FF2B5EF4-FFF2-40B4-BE49-F238E27FC236}">
                <a16:creationId xmlns:a16="http://schemas.microsoft.com/office/drawing/2014/main" id="{A768C835-FC1F-4F79-B826-F55BFD855CEC}"/>
              </a:ext>
            </a:extLst>
          </p:cNvPr>
          <p:cNvSpPr txBox="1"/>
          <p:nvPr/>
        </p:nvSpPr>
        <p:spPr>
          <a:xfrm>
            <a:off x="10263782" y="51964"/>
            <a:ext cx="1928218" cy="369332"/>
          </a:xfrm>
          <a:prstGeom prst="rect">
            <a:avLst/>
          </a:prstGeom>
          <a:noFill/>
        </p:spPr>
        <p:txBody>
          <a:bodyPr wrap="square">
            <a:spAutoFit/>
          </a:bodyPr>
          <a:lstStyle/>
          <a:p>
            <a:r>
              <a:rPr lang="en-US" sz="1800" u="sng">
                <a:solidFill>
                  <a:srgbClr val="0000FF"/>
                </a:solidFill>
                <a:effectLst/>
                <a:latin typeface="Times New Roman" panose="02020603050405020304" pitchFamily="18" charset="0"/>
                <a:ea typeface="SimSun" panose="02010600030101010101" pitchFamily="2" charset="-122"/>
                <a:cs typeface="QZEBX M+ CMB X 12"/>
                <a:hlinkClick r:id="rId8"/>
              </a:rPr>
              <a:t>arXiv:2110.13961</a:t>
            </a:r>
            <a:r>
              <a:rPr lang="en-US" sz="1800">
                <a:effectLst/>
                <a:latin typeface="Times New Roman" panose="02020603050405020304" pitchFamily="18" charset="0"/>
                <a:ea typeface="SimSun" panose="02010600030101010101" pitchFamily="2" charset="-122"/>
                <a:cs typeface="QZEBX M+ CMB X 12"/>
              </a:rPr>
              <a:t> </a:t>
            </a:r>
            <a:endParaRPr lang="en-US"/>
          </a:p>
        </p:txBody>
      </p:sp>
      <p:sp>
        <p:nvSpPr>
          <p:cNvPr id="5" name="Slide Number Placeholder 4">
            <a:extLst>
              <a:ext uri="{FF2B5EF4-FFF2-40B4-BE49-F238E27FC236}">
                <a16:creationId xmlns:a16="http://schemas.microsoft.com/office/drawing/2014/main" id="{2AE81428-5FC3-EA4D-8E82-F47644C44B8D}"/>
              </a:ext>
            </a:extLst>
          </p:cNvPr>
          <p:cNvSpPr>
            <a:spLocks noGrp="1"/>
          </p:cNvSpPr>
          <p:nvPr>
            <p:ph type="sldNum" sz="quarter" idx="12"/>
          </p:nvPr>
        </p:nvSpPr>
        <p:spPr/>
        <p:txBody>
          <a:bodyPr/>
          <a:lstStyle/>
          <a:p>
            <a:fld id="{A57F9112-1840-42A5-8E86-90BE042C0880}" type="slidenum">
              <a:rPr lang="en-US" smtClean="0"/>
              <a:t>37</a:t>
            </a:fld>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B3634F-048E-494A-B0D3-EC3F7D8F6A23}"/>
                  </a:ext>
                </a:extLst>
              </p:cNvPr>
              <p:cNvSpPr/>
              <p:nvPr/>
            </p:nvSpPr>
            <p:spPr>
              <a:xfrm>
                <a:off x="56462" y="4797296"/>
                <a:ext cx="3987758" cy="860748"/>
              </a:xfrm>
              <a:prstGeom prst="rect">
                <a:avLst/>
              </a:prstGeom>
            </p:spPr>
            <p:txBody>
              <a:bodyPr wrap="none">
                <a:spAutoFit/>
              </a:bodyPr>
              <a:lstStyle/>
              <a:p>
                <a:pPr marL="342900" indent="-342900">
                  <a:buFont typeface="Arial" panose="020B0604020202020204" pitchFamily="34" charset="0"/>
                  <a:buChar char="•"/>
                </a:pPr>
                <a:r>
                  <a:rPr lang="en-US" sz="2400"/>
                  <a:t>Fully contained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𝜈</m:t>
                        </m:r>
                      </m:e>
                      <m:sub>
                        <m:r>
                          <a:rPr lang="en-US" sz="2400" i="1" dirty="0">
                            <a:latin typeface="Cambria Math" panose="02040503050406030204" pitchFamily="18" charset="0"/>
                          </a:rPr>
                          <m:t>𝜇</m:t>
                        </m:r>
                      </m:sub>
                    </m:sSub>
                  </m:oMath>
                </a14:m>
                <a:r>
                  <a:rPr lang="en-US" sz="2400"/>
                  <a:t>CC</a:t>
                </a:r>
                <a:endParaRPr lang="en-US" sz="2400" i="1">
                  <a:latin typeface="Cambria Math" panose="02040503050406030204" pitchFamily="18" charset="0"/>
                </a:endParaRPr>
              </a:p>
              <a:p>
                <a:r>
                  <a:rPr lang="en-US" sz="2400"/>
                  <a:t>15-20% resolution    ~10% bias</a:t>
                </a:r>
              </a:p>
            </p:txBody>
          </p:sp>
        </mc:Choice>
        <mc:Fallback xmlns="">
          <p:sp>
            <p:nvSpPr>
              <p:cNvPr id="17" name="Rectangle 16">
                <a:extLst>
                  <a:ext uri="{FF2B5EF4-FFF2-40B4-BE49-F238E27FC236}">
                    <a16:creationId xmlns:a16="http://schemas.microsoft.com/office/drawing/2014/main" id="{EFB3634F-048E-494A-B0D3-EC3F7D8F6A23}"/>
                  </a:ext>
                </a:extLst>
              </p:cNvPr>
              <p:cNvSpPr>
                <a:spLocks noRot="1" noChangeAspect="1" noMove="1" noResize="1" noEditPoints="1" noAdjustHandles="1" noChangeArrowheads="1" noChangeShapeType="1" noTextEdit="1"/>
              </p:cNvSpPr>
              <p:nvPr/>
            </p:nvSpPr>
            <p:spPr>
              <a:xfrm>
                <a:off x="56462" y="4797296"/>
                <a:ext cx="3987758" cy="860748"/>
              </a:xfrm>
              <a:prstGeom prst="rect">
                <a:avLst/>
              </a:prstGeom>
              <a:blipFill>
                <a:blip r:embed="rId9"/>
                <a:stretch>
                  <a:fillRect l="-2294" t="-4965" r="-1529" b="-1560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FF3E53E-6B90-5D42-A8B5-29BB8F6130D9}"/>
              </a:ext>
            </a:extLst>
          </p:cNvPr>
          <p:cNvSpPr/>
          <p:nvPr/>
        </p:nvSpPr>
        <p:spPr>
          <a:xfrm>
            <a:off x="390009" y="2501349"/>
            <a:ext cx="6096000" cy="769441"/>
          </a:xfrm>
          <a:prstGeom prst="rect">
            <a:avLst/>
          </a:prstGeom>
        </p:spPr>
        <p:txBody>
          <a:bodyPr>
            <a:spAutoFit/>
          </a:bodyPr>
          <a:lstStyle/>
          <a:p>
            <a:pPr marL="342900" indent="-342900">
              <a:buFont typeface="Arial" panose="020B0604020202020204" pitchFamily="34" charset="0"/>
              <a:buChar char="•"/>
            </a:pPr>
            <a:r>
              <a:rPr lang="en-US" sz="2400"/>
              <a:t>Track: Range, </a:t>
            </a:r>
            <a:r>
              <a:rPr lang="en-US" sz="2400" err="1"/>
              <a:t>dQ</a:t>
            </a:r>
            <a:r>
              <a:rPr lang="en-US" sz="2400"/>
              <a:t>/dx </a:t>
            </a:r>
            <a:r>
              <a:rPr lang="en-US" sz="2400">
                <a:sym typeface="Wingdings" panose="05000000000000000000" pitchFamily="2" charset="2"/>
              </a:rPr>
              <a:t> </a:t>
            </a:r>
            <a:r>
              <a:rPr lang="en-US" sz="2400" err="1">
                <a:sym typeface="Wingdings" panose="05000000000000000000" pitchFamily="2" charset="2"/>
              </a:rPr>
              <a:t>dE</a:t>
            </a:r>
            <a:r>
              <a:rPr lang="en-US" sz="2400">
                <a:sym typeface="Wingdings" panose="05000000000000000000" pitchFamily="2" charset="2"/>
              </a:rPr>
              <a:t>/dx correction</a:t>
            </a:r>
          </a:p>
          <a:p>
            <a:pPr marL="800100" lvl="1" indent="-342900">
              <a:buFont typeface="Arial" panose="020B0604020202020204" pitchFamily="34" charset="0"/>
              <a:buChar char="•"/>
            </a:pPr>
            <a:r>
              <a:rPr lang="en-US" sz="2000">
                <a:sym typeface="Wingdings" panose="05000000000000000000" pitchFamily="2" charset="2"/>
              </a:rPr>
              <a:t>Calibrated by stopped muons/protons</a:t>
            </a:r>
          </a:p>
        </p:txBody>
      </p:sp>
      <p:sp>
        <p:nvSpPr>
          <p:cNvPr id="7" name="Rectangle 6">
            <a:extLst>
              <a:ext uri="{FF2B5EF4-FFF2-40B4-BE49-F238E27FC236}">
                <a16:creationId xmlns:a16="http://schemas.microsoft.com/office/drawing/2014/main" id="{097F2443-6F92-824B-A9F5-954E2153176A}"/>
              </a:ext>
            </a:extLst>
          </p:cNvPr>
          <p:cNvSpPr/>
          <p:nvPr/>
        </p:nvSpPr>
        <p:spPr>
          <a:xfrm>
            <a:off x="390009" y="3264602"/>
            <a:ext cx="6096000" cy="769441"/>
          </a:xfrm>
          <a:prstGeom prst="rect">
            <a:avLst/>
          </a:prstGeom>
        </p:spPr>
        <p:txBody>
          <a:bodyPr>
            <a:spAutoFit/>
          </a:bodyPr>
          <a:lstStyle/>
          <a:p>
            <a:pPr marL="342900" indent="-342900">
              <a:buFont typeface="Arial" panose="020B0604020202020204" pitchFamily="34" charset="0"/>
              <a:buChar char="•"/>
            </a:pPr>
            <a:r>
              <a:rPr lang="en-US" sz="2400">
                <a:sym typeface="Wingdings" panose="05000000000000000000" pitchFamily="2" charset="2"/>
              </a:rPr>
              <a:t>EM shower:  scaling of charge</a:t>
            </a:r>
          </a:p>
          <a:p>
            <a:pPr marL="800100" lvl="1" indent="-342900">
              <a:buFont typeface="Arial" panose="020B0604020202020204" pitchFamily="34" charset="0"/>
              <a:buChar char="•"/>
            </a:pPr>
            <a:r>
              <a:rPr lang="en-US" sz="2000">
                <a:sym typeface="Wingdings" panose="05000000000000000000" pitchFamily="2" charset="2"/>
              </a:rPr>
              <a:t>Calibrated by π</a:t>
            </a:r>
            <a:r>
              <a:rPr lang="en-US" sz="2000" baseline="30000">
                <a:sym typeface="Wingdings" panose="05000000000000000000" pitchFamily="2" charset="2"/>
              </a:rPr>
              <a:t>0</a:t>
            </a:r>
            <a:r>
              <a:rPr lang="en-US" sz="2000">
                <a:sym typeface="Wingdings" panose="05000000000000000000" pitchFamily="2" charset="2"/>
              </a:rPr>
              <a:t> invariance mass: CC and NC</a:t>
            </a:r>
          </a:p>
        </p:txBody>
      </p:sp>
      <p:sp>
        <p:nvSpPr>
          <p:cNvPr id="8" name="Date Placeholder 7">
            <a:extLst>
              <a:ext uri="{FF2B5EF4-FFF2-40B4-BE49-F238E27FC236}">
                <a16:creationId xmlns:a16="http://schemas.microsoft.com/office/drawing/2014/main" id="{5FC4D2EB-7842-2749-9888-E082C71F0F82}"/>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99134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4"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EC874D-A548-784B-9BE3-E929314226AB}"/>
              </a:ext>
            </a:extLst>
          </p:cNvPr>
          <p:cNvPicPr>
            <a:picLocks noChangeAspect="1"/>
          </p:cNvPicPr>
          <p:nvPr/>
        </p:nvPicPr>
        <p:blipFill>
          <a:blip r:embed="rId3"/>
          <a:stretch>
            <a:fillRect/>
          </a:stretch>
        </p:blipFill>
        <p:spPr>
          <a:xfrm>
            <a:off x="6830023" y="934263"/>
            <a:ext cx="4954242" cy="4758267"/>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A6FFBFB-E062-4685-BF20-74825322CDDD}"/>
                  </a:ext>
                </a:extLst>
              </p:cNvPr>
              <p:cNvSpPr>
                <a:spLocks noGrp="1"/>
              </p:cNvSpPr>
              <p:nvPr>
                <p:ph type="title"/>
              </p:nvPr>
            </p:nvSpPr>
            <p:spPr/>
            <p:txBody>
              <a:bodyPr>
                <a:noAutofit/>
              </a:bodyPr>
              <a:lstStyle/>
              <a:p>
                <a:r>
                  <a:rPr lang="en-US" sz="3500"/>
                  <a:t>Selection of Inclusive Charged-Current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𝜈</m:t>
                        </m:r>
                      </m:e>
                      <m:sub>
                        <m:r>
                          <a:rPr lang="en-US" sz="3500" b="0" i="1" smtClean="0">
                            <a:latin typeface="Cambria Math" panose="02040503050406030204" pitchFamily="18" charset="0"/>
                          </a:rPr>
                          <m:t>𝜇</m:t>
                        </m:r>
                      </m:sub>
                    </m:sSub>
                  </m:oMath>
                </a14:m>
                <a:r>
                  <a:rPr lang="en-US" sz="3500"/>
                  <a:t> Interactions</a:t>
                </a:r>
              </a:p>
            </p:txBody>
          </p:sp>
        </mc:Choice>
        <mc:Fallback xmlns="">
          <p:sp>
            <p:nvSpPr>
              <p:cNvPr id="2" name="Title 1">
                <a:extLst>
                  <a:ext uri="{FF2B5EF4-FFF2-40B4-BE49-F238E27FC236}">
                    <a16:creationId xmlns:a16="http://schemas.microsoft.com/office/drawing/2014/main" id="{DA6FFBFB-E062-4685-BF20-74825322CDDD}"/>
                  </a:ext>
                </a:extLst>
              </p:cNvPr>
              <p:cNvSpPr>
                <a:spLocks noGrp="1" noRot="1" noChangeAspect="1" noMove="1" noResize="1" noEditPoints="1" noAdjustHandles="1" noChangeArrowheads="1" noChangeShapeType="1" noTextEdit="1"/>
              </p:cNvSpPr>
              <p:nvPr>
                <p:ph type="title"/>
              </p:nvPr>
            </p:nvSpPr>
            <p:spPr>
              <a:blipFill>
                <a:blip r:embed="rId4"/>
                <a:stretch>
                  <a:fillRect l="-1739" t="-7087" b="-14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34BC9A-AF4D-4078-9703-8A39F710E62F}"/>
                  </a:ext>
                </a:extLst>
              </p:cNvPr>
              <p:cNvSpPr>
                <a:spLocks noGrp="1"/>
              </p:cNvSpPr>
              <p:nvPr>
                <p:ph idx="1"/>
              </p:nvPr>
            </p:nvSpPr>
            <p:spPr>
              <a:xfrm>
                <a:off x="407735" y="3680545"/>
                <a:ext cx="5904434" cy="2764549"/>
              </a:xfrm>
            </p:spPr>
            <p:txBody>
              <a:bodyPr>
                <a:normAutofit/>
              </a:bodyPr>
              <a:lstStyle/>
              <a:p>
                <a:r>
                  <a:rPr lang="en-US" sz="2400"/>
                  <a:t>Achieved excellent cosmic-</a:t>
                </a:r>
                <a14:m>
                  <m:oMath xmlns:m="http://schemas.openxmlformats.org/officeDocument/2006/math">
                    <m:r>
                      <a:rPr lang="en-US" sz="2400" b="0" i="1" smtClean="0">
                        <a:latin typeface="Cambria Math" panose="02040503050406030204" pitchFamily="18" charset="0"/>
                      </a:rPr>
                      <m:t>𝜇</m:t>
                    </m:r>
                  </m:oMath>
                </a14:m>
                <a:r>
                  <a:rPr lang="en-US" sz="2400"/>
                  <a:t> rejection</a:t>
                </a:r>
              </a:p>
              <a:p>
                <a:pPr lvl="1"/>
                <a:r>
                  <a:rPr lang="en-US" sz="1900"/>
                  <a:t>Wire-Cell</a:t>
                </a:r>
                <a:r>
                  <a:rPr lang="en-US" sz="1900" baseline="30000"/>
                  <a:t> </a:t>
                </a:r>
                <a:r>
                  <a:rPr lang="en-US" sz="1900"/>
                  <a:t>reconstruction: </a:t>
                </a:r>
                <a:r>
                  <a:rPr lang="nn-NO" sz="1400">
                    <a:latin typeface="+mj-lt"/>
                  </a:rPr>
                  <a:t>JINST 16 (2021) 06, P06043</a:t>
                </a:r>
              </a:p>
              <a:p>
                <a:pPr lvl="1"/>
                <a:r>
                  <a:rPr lang="en-US" sz="2000"/>
                  <a:t>Cosmic-ray rejection</a:t>
                </a:r>
                <a:r>
                  <a:rPr lang="en-US" sz="1900"/>
                  <a:t>: </a:t>
                </a:r>
              </a:p>
              <a:p>
                <a:pPr lvl="2"/>
                <a:r>
                  <a:rPr lang="en-US" sz="1400">
                    <a:latin typeface="+mj-lt"/>
                  </a:rPr>
                  <a:t>arXiv:2012.07928,    </a:t>
                </a:r>
                <a:r>
                  <a:rPr lang="en-US" sz="1400" b="0" i="0">
                    <a:solidFill>
                      <a:srgbClr val="000000"/>
                    </a:solidFill>
                    <a:effectLst/>
                    <a:latin typeface="+mj-lt"/>
                  </a:rPr>
                  <a:t>Phys. Rev. Applied 15, 064071 (2021)</a:t>
                </a:r>
                <a:endParaRPr lang="nn-NO" sz="1400">
                  <a:latin typeface="+mj-lt"/>
                </a:endParaRPr>
              </a:p>
              <a:p>
                <a:r>
                  <a:rPr lang="en-US" sz="2400">
                    <a:solidFill>
                      <a:schemeClr val="tx1"/>
                    </a:solidFill>
                  </a:rPr>
                  <a:t>The </a:t>
                </a:r>
                <a:r>
                  <a:rPr lang="en-US" sz="2400" b="1">
                    <a:solidFill>
                      <a:srgbClr val="0000FF"/>
                    </a:solidFill>
                  </a:rPr>
                  <a:t>high-statistics</a:t>
                </a:r>
                <a:r>
                  <a:rPr lang="en-US" sz="2400">
                    <a:solidFill>
                      <a:schemeClr val="tx1"/>
                    </a:solidFill>
                  </a:rPr>
                  <a:t> event selection allows for high-precision/multi-dimensional cross-section measurements</a:t>
                </a:r>
              </a:p>
            </p:txBody>
          </p:sp>
        </mc:Choice>
        <mc:Fallback xmlns="">
          <p:sp>
            <p:nvSpPr>
              <p:cNvPr id="3" name="Content Placeholder 2">
                <a:extLst>
                  <a:ext uri="{FF2B5EF4-FFF2-40B4-BE49-F238E27FC236}">
                    <a16:creationId xmlns:a16="http://schemas.microsoft.com/office/drawing/2014/main" id="{BF34BC9A-AF4D-4078-9703-8A39F710E62F}"/>
                  </a:ext>
                </a:extLst>
              </p:cNvPr>
              <p:cNvSpPr>
                <a:spLocks noGrp="1" noRot="1" noChangeAspect="1" noMove="1" noResize="1" noEditPoints="1" noAdjustHandles="1" noChangeArrowheads="1" noChangeShapeType="1" noTextEdit="1"/>
              </p:cNvSpPr>
              <p:nvPr>
                <p:ph idx="1"/>
              </p:nvPr>
            </p:nvSpPr>
            <p:spPr>
              <a:xfrm>
                <a:off x="407735" y="3680545"/>
                <a:ext cx="5904434" cy="2764549"/>
              </a:xfrm>
              <a:blipFill>
                <a:blip r:embed="rId5"/>
                <a:stretch>
                  <a:fillRect l="-1446" t="-3091" r="-2686"/>
                </a:stretch>
              </a:blipFill>
            </p:spPr>
            <p:txBody>
              <a:bodyPr/>
              <a:lstStyle/>
              <a:p>
                <a:r>
                  <a:rPr lang="en-US">
                    <a:noFill/>
                  </a:rPr>
                  <a:t> </a:t>
                </a:r>
              </a:p>
            </p:txBody>
          </p:sp>
        </mc:Fallback>
      </mc:AlternateContent>
      <p:pic>
        <p:nvPicPr>
          <p:cNvPr id="12" name="Picture 11" descr="A picture containing text, clipart&#10;&#10;Description automatically generated">
            <a:extLst>
              <a:ext uri="{FF2B5EF4-FFF2-40B4-BE49-F238E27FC236}">
                <a16:creationId xmlns:a16="http://schemas.microsoft.com/office/drawing/2014/main" id="{2AC4D6B2-BD87-4980-BB7D-2E96647830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6429" y="5879690"/>
            <a:ext cx="2255571" cy="703534"/>
          </a:xfrm>
          <a:prstGeom prst="rect">
            <a:avLst/>
          </a:prstGeom>
        </p:spPr>
      </p:pic>
      <mc:AlternateContent xmlns:mc="http://schemas.openxmlformats.org/markup-compatibility/2006" xmlns:a14="http://schemas.microsoft.com/office/drawing/2010/main">
        <mc:Choice Requires="a14">
          <p:graphicFrame>
            <p:nvGraphicFramePr>
              <p:cNvPr id="19" name="Table 19">
                <a:extLst>
                  <a:ext uri="{FF2B5EF4-FFF2-40B4-BE49-F238E27FC236}">
                    <a16:creationId xmlns:a16="http://schemas.microsoft.com/office/drawing/2014/main" id="{8D36703F-F319-4FDD-A857-5662C0369ACB}"/>
                  </a:ext>
                </a:extLst>
              </p:cNvPr>
              <p:cNvGraphicFramePr>
                <a:graphicFrameLocks noGrp="1"/>
              </p:cNvGraphicFramePr>
              <p:nvPr>
                <p:extLst>
                  <p:ext uri="{D42A27DB-BD31-4B8C-83A1-F6EECF244321}">
                    <p14:modId xmlns:p14="http://schemas.microsoft.com/office/powerpoint/2010/main" val="149104155"/>
                  </p:ext>
                </p:extLst>
              </p:nvPr>
            </p:nvGraphicFramePr>
            <p:xfrm>
              <a:off x="276447" y="1093292"/>
              <a:ext cx="6094856" cy="2496249"/>
            </p:xfrm>
            <a:graphic>
              <a:graphicData uri="http://schemas.openxmlformats.org/drawingml/2006/table">
                <a:tbl>
                  <a:tblPr firstRow="1" bandRow="1">
                    <a:tableStyleId>{74C1A8A3-306A-4EB7-A6B1-4F7E0EB9C5D6}</a:tableStyleId>
                  </a:tblPr>
                  <a:tblGrid>
                    <a:gridCol w="2014266">
                      <a:extLst>
                        <a:ext uri="{9D8B030D-6E8A-4147-A177-3AD203B41FA5}">
                          <a16:colId xmlns:a16="http://schemas.microsoft.com/office/drawing/2014/main" val="3579493170"/>
                        </a:ext>
                      </a:extLst>
                    </a:gridCol>
                    <a:gridCol w="1282046">
                      <a:extLst>
                        <a:ext uri="{9D8B030D-6E8A-4147-A177-3AD203B41FA5}">
                          <a16:colId xmlns:a16="http://schemas.microsoft.com/office/drawing/2014/main" val="2448895152"/>
                        </a:ext>
                      </a:extLst>
                    </a:gridCol>
                    <a:gridCol w="1329179">
                      <a:extLst>
                        <a:ext uri="{9D8B030D-6E8A-4147-A177-3AD203B41FA5}">
                          <a16:colId xmlns:a16="http://schemas.microsoft.com/office/drawing/2014/main" val="717502438"/>
                        </a:ext>
                      </a:extLst>
                    </a:gridCol>
                    <a:gridCol w="1469365">
                      <a:extLst>
                        <a:ext uri="{9D8B030D-6E8A-4147-A177-3AD203B41FA5}">
                          <a16:colId xmlns:a16="http://schemas.microsoft.com/office/drawing/2014/main" val="3524504423"/>
                        </a:ext>
                      </a:extLst>
                    </a:gridCol>
                  </a:tblGrid>
                  <a:tr h="370840">
                    <a:tc>
                      <a:txBody>
                        <a:bodyPr/>
                        <a:lstStyle/>
                        <a:p>
                          <a:endParaRPr lang="en-US"/>
                        </a:p>
                      </a:txBody>
                      <a:tcPr/>
                    </a:tc>
                    <a:tc>
                      <a:txBody>
                        <a:bodyPr/>
                        <a:lstStyle/>
                        <a:p>
                          <a:pPr algn="ctr"/>
                          <a:r>
                            <a:rPr lang="en-US"/>
                            <a:t>Efficiency</a:t>
                          </a:r>
                        </a:p>
                      </a:txBody>
                      <a:tcPr/>
                    </a:tc>
                    <a:tc>
                      <a:txBody>
                        <a:bodyPr/>
                        <a:lstStyle/>
                        <a:p>
                          <a:pPr algn="ctr"/>
                          <a:r>
                            <a:rPr lang="en-US"/>
                            <a:t>Purity</a:t>
                          </a:r>
                        </a:p>
                      </a:txBody>
                      <a:tcPr/>
                    </a:tc>
                    <a:tc>
                      <a:txBody>
                        <a:bodyPr/>
                        <a:lstStyle/>
                        <a:p>
                          <a:pPr algn="ctr"/>
                          <a:r>
                            <a:rPr lang="en-US"/>
                            <a:t>Cosmic-</a:t>
                          </a:r>
                          <a14:m>
                            <m:oMath xmlns:m="http://schemas.openxmlformats.org/officeDocument/2006/math">
                              <m:r>
                                <a:rPr lang="en-US" smtClean="0">
                                  <a:latin typeface="Cambria Math" panose="02040503050406030204" pitchFamily="18" charset="0"/>
                                </a:rPr>
                                <m:t>𝝁</m:t>
                              </m:r>
                            </m:oMath>
                          </a14:m>
                          <a:r>
                            <a:rPr lang="en-US"/>
                            <a:t> rejection</a:t>
                          </a:r>
                        </a:p>
                      </a:txBody>
                      <a:tcPr/>
                    </a:tc>
                    <a:extLst>
                      <a:ext uri="{0D108BD9-81ED-4DB2-BD59-A6C34878D82A}">
                        <a16:rowId xmlns:a16="http://schemas.microsoft.com/office/drawing/2014/main" val="3401435187"/>
                      </a:ext>
                    </a:extLst>
                  </a:tr>
                  <a:tr h="370840">
                    <a:tc>
                      <a:txBody>
                        <a:bodyPr/>
                        <a:lstStyle/>
                        <a:p>
                          <a:r>
                            <a:rPr lang="en-US"/>
                            <a:t>Trigger</a:t>
                          </a:r>
                        </a:p>
                      </a:txBody>
                      <a:tcPr/>
                    </a:tc>
                    <a:tc>
                      <a:txBody>
                        <a:bodyPr/>
                        <a:lstStyle/>
                        <a:p>
                          <a:pPr algn="ctr"/>
                          <a:r>
                            <a:rPr lang="en-US"/>
                            <a:t>1</a:t>
                          </a:r>
                        </a:p>
                      </a:txBody>
                      <a:tcPr/>
                    </a:tc>
                    <a:tc>
                      <a:txBody>
                        <a:bodyPr/>
                        <a:lstStyle/>
                        <a:p>
                          <a:pPr algn="ctr"/>
                          <a:r>
                            <a:rPr lang="en-US"/>
                            <a:t>5e-5</a:t>
                          </a:r>
                        </a:p>
                      </a:txBody>
                      <a:tcPr/>
                    </a:tc>
                    <a:tc>
                      <a:txBody>
                        <a:bodyPr/>
                        <a:lstStyle/>
                        <a:p>
                          <a:pPr algn="ctr"/>
                          <a:r>
                            <a:rPr lang="en-US"/>
                            <a:t>1</a:t>
                          </a:r>
                        </a:p>
                      </a:txBody>
                      <a:tcPr/>
                    </a:tc>
                    <a:extLst>
                      <a:ext uri="{0D108BD9-81ED-4DB2-BD59-A6C34878D82A}">
                        <a16:rowId xmlns:a16="http://schemas.microsoft.com/office/drawing/2014/main" val="3745174637"/>
                      </a:ext>
                    </a:extLst>
                  </a:tr>
                  <a:tr h="370840">
                    <a:tc>
                      <a:txBody>
                        <a:bodyPr/>
                        <a:lstStyle/>
                        <a:p>
                          <a:r>
                            <a:rPr lang="en-US"/>
                            <a:t>Cosmic-ray rejection</a:t>
                          </a:r>
                        </a:p>
                      </a:txBody>
                      <a:tcPr/>
                    </a:tc>
                    <a:tc>
                      <a:txBody>
                        <a:bodyPr/>
                        <a:lstStyle/>
                        <a:p>
                          <a:pPr algn="ctr"/>
                          <a:r>
                            <a:rPr lang="en-US"/>
                            <a:t>80%</a:t>
                          </a:r>
                        </a:p>
                      </a:txBody>
                      <a:tcPr/>
                    </a:tc>
                    <a:tc>
                      <a:txBody>
                        <a:bodyPr/>
                        <a:lstStyle/>
                        <a:p>
                          <a:pPr algn="ctr"/>
                          <a:r>
                            <a:rPr lang="en-US"/>
                            <a:t>65%</a:t>
                          </a:r>
                        </a:p>
                      </a:txBody>
                      <a:tcPr/>
                    </a:tc>
                    <a:tc>
                      <a:txBody>
                        <a:bodyPr/>
                        <a:lstStyle/>
                        <a:p>
                          <a:pPr algn="ctr"/>
                          <a:r>
                            <a:rPr lang="en-US"/>
                            <a:t>7e-6</a:t>
                          </a:r>
                        </a:p>
                      </a:txBody>
                      <a:tcPr/>
                    </a:tc>
                    <a:extLst>
                      <a:ext uri="{0D108BD9-81ED-4DB2-BD59-A6C34878D82A}">
                        <a16:rowId xmlns:a16="http://schemas.microsoft.com/office/drawing/2014/main" val="739312581"/>
                      </a:ext>
                    </a:extLst>
                  </a:tr>
                  <a:tr h="370840">
                    <a:tc>
                      <a:txBody>
                        <a:bodyPr/>
                        <a:lstStyle/>
                        <a:p>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panose="02040503050406030204" pitchFamily="18" charset="0"/>
                                    </a:rPr>
                                    <m:t>𝝂</m:t>
                                  </m:r>
                                </m:e>
                                <m:sub>
                                  <m:r>
                                    <a:rPr lang="en-US" b="1" i="1" smtClean="0">
                                      <a:solidFill>
                                        <a:srgbClr val="0000FF"/>
                                      </a:solidFill>
                                      <a:latin typeface="Cambria Math" panose="02040503050406030204" pitchFamily="18" charset="0"/>
                                    </a:rPr>
                                    <m:t>𝝁</m:t>
                                  </m:r>
                                </m:sub>
                              </m:sSub>
                            </m:oMath>
                          </a14:m>
                          <a:r>
                            <a:rPr lang="en-US" b="1">
                              <a:solidFill>
                                <a:srgbClr val="0000FF"/>
                              </a:solidFill>
                            </a:rPr>
                            <a:t>CC with pattern recognition</a:t>
                          </a:r>
                        </a:p>
                        <a:p>
                          <a:r>
                            <a:rPr lang="en-US" sz="1200" b="1">
                              <a:solidFill>
                                <a:srgbClr val="0000FF"/>
                              </a:solidFill>
                            </a:rPr>
                            <a:t>(Fully &amp; Partially Contained)</a:t>
                          </a:r>
                        </a:p>
                      </a:txBody>
                      <a:tcPr/>
                    </a:tc>
                    <a:tc>
                      <a:txBody>
                        <a:bodyPr/>
                        <a:lstStyle/>
                        <a:p>
                          <a:pPr algn="ctr"/>
                          <a:r>
                            <a:rPr lang="en-US" b="1">
                              <a:solidFill>
                                <a:srgbClr val="0000FF"/>
                              </a:solidFill>
                            </a:rPr>
                            <a:t>68%</a:t>
                          </a:r>
                        </a:p>
                      </a:txBody>
                      <a:tcPr/>
                    </a:tc>
                    <a:tc>
                      <a:txBody>
                        <a:bodyPr/>
                        <a:lstStyle/>
                        <a:p>
                          <a:pPr algn="ctr"/>
                          <a:r>
                            <a:rPr lang="en-US" b="1">
                              <a:solidFill>
                                <a:srgbClr val="0000FF"/>
                              </a:solidFill>
                            </a:rPr>
                            <a:t>92%</a:t>
                          </a:r>
                        </a:p>
                      </a:txBody>
                      <a:tcPr/>
                    </a:tc>
                    <a:tc>
                      <a:txBody>
                        <a:bodyPr/>
                        <a:lstStyle/>
                        <a:p>
                          <a:pPr algn="ctr"/>
                          <a:r>
                            <a:rPr lang="en-US"/>
                            <a:t>7e-7</a:t>
                          </a:r>
                        </a:p>
                      </a:txBody>
                      <a:tcPr/>
                    </a:tc>
                    <a:extLst>
                      <a:ext uri="{0D108BD9-81ED-4DB2-BD59-A6C34878D82A}">
                        <a16:rowId xmlns:a16="http://schemas.microsoft.com/office/drawing/2014/main" val="154795463"/>
                      </a:ext>
                    </a:extLst>
                  </a:tr>
                </a:tbl>
              </a:graphicData>
            </a:graphic>
          </p:graphicFrame>
        </mc:Choice>
        <mc:Fallback xmlns="">
          <p:graphicFrame>
            <p:nvGraphicFramePr>
              <p:cNvPr id="19" name="Table 19">
                <a:extLst>
                  <a:ext uri="{FF2B5EF4-FFF2-40B4-BE49-F238E27FC236}">
                    <a16:creationId xmlns:a16="http://schemas.microsoft.com/office/drawing/2014/main" id="{8D36703F-F319-4FDD-A857-5662C0369ACB}"/>
                  </a:ext>
                </a:extLst>
              </p:cNvPr>
              <p:cNvGraphicFramePr>
                <a:graphicFrameLocks noGrp="1"/>
              </p:cNvGraphicFramePr>
              <p:nvPr>
                <p:extLst>
                  <p:ext uri="{D42A27DB-BD31-4B8C-83A1-F6EECF244321}">
                    <p14:modId xmlns:p14="http://schemas.microsoft.com/office/powerpoint/2010/main" val="149104155"/>
                  </p:ext>
                </p:extLst>
              </p:nvPr>
            </p:nvGraphicFramePr>
            <p:xfrm>
              <a:off x="276447" y="1093292"/>
              <a:ext cx="6094856" cy="2496249"/>
            </p:xfrm>
            <a:graphic>
              <a:graphicData uri="http://schemas.openxmlformats.org/drawingml/2006/table">
                <a:tbl>
                  <a:tblPr firstRow="1" bandRow="1">
                    <a:tableStyleId>{74C1A8A3-306A-4EB7-A6B1-4F7E0EB9C5D6}</a:tableStyleId>
                  </a:tblPr>
                  <a:tblGrid>
                    <a:gridCol w="2014266">
                      <a:extLst>
                        <a:ext uri="{9D8B030D-6E8A-4147-A177-3AD203B41FA5}">
                          <a16:colId xmlns:a16="http://schemas.microsoft.com/office/drawing/2014/main" val="3579493170"/>
                        </a:ext>
                      </a:extLst>
                    </a:gridCol>
                    <a:gridCol w="1282046">
                      <a:extLst>
                        <a:ext uri="{9D8B030D-6E8A-4147-A177-3AD203B41FA5}">
                          <a16:colId xmlns:a16="http://schemas.microsoft.com/office/drawing/2014/main" val="2448895152"/>
                        </a:ext>
                      </a:extLst>
                    </a:gridCol>
                    <a:gridCol w="1329179">
                      <a:extLst>
                        <a:ext uri="{9D8B030D-6E8A-4147-A177-3AD203B41FA5}">
                          <a16:colId xmlns:a16="http://schemas.microsoft.com/office/drawing/2014/main" val="717502438"/>
                        </a:ext>
                      </a:extLst>
                    </a:gridCol>
                    <a:gridCol w="1469365">
                      <a:extLst>
                        <a:ext uri="{9D8B030D-6E8A-4147-A177-3AD203B41FA5}">
                          <a16:colId xmlns:a16="http://schemas.microsoft.com/office/drawing/2014/main" val="3524504423"/>
                        </a:ext>
                      </a:extLst>
                    </a:gridCol>
                  </a:tblGrid>
                  <a:tr h="640080">
                    <a:tc>
                      <a:txBody>
                        <a:bodyPr/>
                        <a:lstStyle/>
                        <a:p>
                          <a:endParaRPr lang="en-US"/>
                        </a:p>
                      </a:txBody>
                      <a:tcPr/>
                    </a:tc>
                    <a:tc>
                      <a:txBody>
                        <a:bodyPr/>
                        <a:lstStyle/>
                        <a:p>
                          <a:pPr algn="ctr"/>
                          <a:r>
                            <a:rPr lang="en-US"/>
                            <a:t>Efficiency</a:t>
                          </a:r>
                        </a:p>
                      </a:txBody>
                      <a:tcPr/>
                    </a:tc>
                    <a:tc>
                      <a:txBody>
                        <a:bodyPr/>
                        <a:lstStyle/>
                        <a:p>
                          <a:pPr algn="ctr"/>
                          <a:r>
                            <a:rPr lang="en-US"/>
                            <a:t>Purity</a:t>
                          </a:r>
                        </a:p>
                      </a:txBody>
                      <a:tcPr/>
                    </a:tc>
                    <a:tc>
                      <a:txBody>
                        <a:bodyPr/>
                        <a:lstStyle/>
                        <a:p>
                          <a:endParaRPr lang="en-US"/>
                        </a:p>
                      </a:txBody>
                      <a:tcPr>
                        <a:blipFill>
                          <a:blip r:embed="rId7"/>
                          <a:stretch>
                            <a:fillRect l="-315353" t="-4762" r="-830" b="-298095"/>
                          </a:stretch>
                        </a:blipFill>
                      </a:tcPr>
                    </a:tc>
                    <a:extLst>
                      <a:ext uri="{0D108BD9-81ED-4DB2-BD59-A6C34878D82A}">
                        <a16:rowId xmlns:a16="http://schemas.microsoft.com/office/drawing/2014/main" val="3401435187"/>
                      </a:ext>
                    </a:extLst>
                  </a:tr>
                  <a:tr h="370840">
                    <a:tc>
                      <a:txBody>
                        <a:bodyPr/>
                        <a:lstStyle/>
                        <a:p>
                          <a:r>
                            <a:rPr lang="en-US"/>
                            <a:t>Trigger</a:t>
                          </a:r>
                        </a:p>
                      </a:txBody>
                      <a:tcPr/>
                    </a:tc>
                    <a:tc>
                      <a:txBody>
                        <a:bodyPr/>
                        <a:lstStyle/>
                        <a:p>
                          <a:pPr algn="ctr"/>
                          <a:r>
                            <a:rPr lang="en-US"/>
                            <a:t>1</a:t>
                          </a:r>
                        </a:p>
                      </a:txBody>
                      <a:tcPr/>
                    </a:tc>
                    <a:tc>
                      <a:txBody>
                        <a:bodyPr/>
                        <a:lstStyle/>
                        <a:p>
                          <a:pPr algn="ctr"/>
                          <a:r>
                            <a:rPr lang="en-US"/>
                            <a:t>5e-5</a:t>
                          </a:r>
                        </a:p>
                      </a:txBody>
                      <a:tcPr/>
                    </a:tc>
                    <a:tc>
                      <a:txBody>
                        <a:bodyPr/>
                        <a:lstStyle/>
                        <a:p>
                          <a:pPr algn="ctr"/>
                          <a:r>
                            <a:rPr lang="en-US"/>
                            <a:t>1</a:t>
                          </a:r>
                        </a:p>
                      </a:txBody>
                      <a:tcPr/>
                    </a:tc>
                    <a:extLst>
                      <a:ext uri="{0D108BD9-81ED-4DB2-BD59-A6C34878D82A}">
                        <a16:rowId xmlns:a16="http://schemas.microsoft.com/office/drawing/2014/main" val="3745174637"/>
                      </a:ext>
                    </a:extLst>
                  </a:tr>
                  <a:tr h="640080">
                    <a:tc>
                      <a:txBody>
                        <a:bodyPr/>
                        <a:lstStyle/>
                        <a:p>
                          <a:r>
                            <a:rPr lang="en-US"/>
                            <a:t>Cosmic-ray rejection</a:t>
                          </a:r>
                        </a:p>
                      </a:txBody>
                      <a:tcPr/>
                    </a:tc>
                    <a:tc>
                      <a:txBody>
                        <a:bodyPr/>
                        <a:lstStyle/>
                        <a:p>
                          <a:pPr algn="ctr"/>
                          <a:r>
                            <a:rPr lang="en-US"/>
                            <a:t>80%</a:t>
                          </a:r>
                        </a:p>
                      </a:txBody>
                      <a:tcPr/>
                    </a:tc>
                    <a:tc>
                      <a:txBody>
                        <a:bodyPr/>
                        <a:lstStyle/>
                        <a:p>
                          <a:pPr algn="ctr"/>
                          <a:r>
                            <a:rPr lang="en-US"/>
                            <a:t>65%</a:t>
                          </a:r>
                        </a:p>
                      </a:txBody>
                      <a:tcPr/>
                    </a:tc>
                    <a:tc>
                      <a:txBody>
                        <a:bodyPr/>
                        <a:lstStyle/>
                        <a:p>
                          <a:pPr algn="ctr"/>
                          <a:r>
                            <a:rPr lang="en-US"/>
                            <a:t>7e-6</a:t>
                          </a:r>
                        </a:p>
                      </a:txBody>
                      <a:tcPr/>
                    </a:tc>
                    <a:extLst>
                      <a:ext uri="{0D108BD9-81ED-4DB2-BD59-A6C34878D82A}">
                        <a16:rowId xmlns:a16="http://schemas.microsoft.com/office/drawing/2014/main" val="739312581"/>
                      </a:ext>
                    </a:extLst>
                  </a:tr>
                  <a:tr h="845249">
                    <a:tc>
                      <a:txBody>
                        <a:bodyPr/>
                        <a:lstStyle/>
                        <a:p>
                          <a:endParaRPr lang="en-US"/>
                        </a:p>
                      </a:txBody>
                      <a:tcPr>
                        <a:blipFill>
                          <a:blip r:embed="rId7"/>
                          <a:stretch>
                            <a:fillRect t="-198561" r="-203021" b="-5755"/>
                          </a:stretch>
                        </a:blipFill>
                      </a:tcPr>
                    </a:tc>
                    <a:tc>
                      <a:txBody>
                        <a:bodyPr/>
                        <a:lstStyle/>
                        <a:p>
                          <a:pPr algn="ctr"/>
                          <a:r>
                            <a:rPr lang="en-US" b="1">
                              <a:solidFill>
                                <a:srgbClr val="0000FF"/>
                              </a:solidFill>
                            </a:rPr>
                            <a:t>68%</a:t>
                          </a:r>
                        </a:p>
                      </a:txBody>
                      <a:tcPr/>
                    </a:tc>
                    <a:tc>
                      <a:txBody>
                        <a:bodyPr/>
                        <a:lstStyle/>
                        <a:p>
                          <a:pPr algn="ctr"/>
                          <a:r>
                            <a:rPr lang="en-US" b="1">
                              <a:solidFill>
                                <a:srgbClr val="0000FF"/>
                              </a:solidFill>
                            </a:rPr>
                            <a:t>92%</a:t>
                          </a:r>
                        </a:p>
                      </a:txBody>
                      <a:tcPr/>
                    </a:tc>
                    <a:tc>
                      <a:txBody>
                        <a:bodyPr/>
                        <a:lstStyle/>
                        <a:p>
                          <a:pPr algn="ctr"/>
                          <a:r>
                            <a:rPr lang="en-US"/>
                            <a:t>7e-7</a:t>
                          </a:r>
                        </a:p>
                      </a:txBody>
                      <a:tcPr/>
                    </a:tc>
                    <a:extLst>
                      <a:ext uri="{0D108BD9-81ED-4DB2-BD59-A6C34878D82A}">
                        <a16:rowId xmlns:a16="http://schemas.microsoft.com/office/drawing/2014/main" val="154795463"/>
                      </a:ext>
                    </a:extLst>
                  </a:tr>
                </a:tbl>
              </a:graphicData>
            </a:graphic>
          </p:graphicFrame>
        </mc:Fallback>
      </mc:AlternateContent>
      <p:sp>
        <p:nvSpPr>
          <p:cNvPr id="15" name="Rectangle: Rounded Corners 14">
            <a:extLst>
              <a:ext uri="{FF2B5EF4-FFF2-40B4-BE49-F238E27FC236}">
                <a16:creationId xmlns:a16="http://schemas.microsoft.com/office/drawing/2014/main" id="{D826AA24-C82A-448E-8374-17E4F0184540}"/>
              </a:ext>
            </a:extLst>
          </p:cNvPr>
          <p:cNvSpPr/>
          <p:nvPr/>
        </p:nvSpPr>
        <p:spPr>
          <a:xfrm>
            <a:off x="6862916" y="5732207"/>
            <a:ext cx="2910349"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2B7065-0B96-4696-B3C1-2D1149F3C46C}"/>
                  </a:ext>
                </a:extLst>
              </p:cNvPr>
              <p:cNvSpPr txBox="1"/>
              <p:nvPr/>
            </p:nvSpPr>
            <p:spPr>
              <a:xfrm>
                <a:off x="7315200" y="6027175"/>
                <a:ext cx="2320413" cy="3918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𝛎</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𝛍</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𝐡𝐚𝐝</m:t>
                          </m:r>
                        </m:sub>
                        <m:sup>
                          <m:r>
                            <a:rPr lang="en-US" b="1" i="0" smtClean="0">
                              <a:latin typeface="Cambria Math" panose="02040503050406030204" pitchFamily="18" charset="0"/>
                            </a:rPr>
                            <m:t>𝐫𝐞𝐜</m:t>
                          </m:r>
                        </m:sup>
                      </m:sSubSup>
                    </m:oMath>
                  </m:oMathPara>
                </a14:m>
                <a:endParaRPr lang="en-US" b="1"/>
              </a:p>
            </p:txBody>
          </p:sp>
        </mc:Choice>
        <mc:Fallback xmlns="">
          <p:sp>
            <p:nvSpPr>
              <p:cNvPr id="13" name="TextBox 12">
                <a:extLst>
                  <a:ext uri="{FF2B5EF4-FFF2-40B4-BE49-F238E27FC236}">
                    <a16:creationId xmlns:a16="http://schemas.microsoft.com/office/drawing/2014/main" id="{AD2B7065-0B96-4696-B3C1-2D1149F3C46C}"/>
                  </a:ext>
                </a:extLst>
              </p:cNvPr>
              <p:cNvSpPr txBox="1">
                <a:spLocks noRot="1" noChangeAspect="1" noMove="1" noResize="1" noEditPoints="1" noAdjustHandles="1" noChangeArrowheads="1" noChangeShapeType="1" noTextEdit="1"/>
              </p:cNvSpPr>
              <p:nvPr/>
            </p:nvSpPr>
            <p:spPr>
              <a:xfrm>
                <a:off x="7315200" y="6027175"/>
                <a:ext cx="2320413" cy="391839"/>
              </a:xfrm>
              <a:prstGeom prst="rect">
                <a:avLst/>
              </a:prstGeom>
              <a:blipFill>
                <a:blip r:embed="rId8"/>
                <a:stretch>
                  <a:fillRect b="-625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55FAFFE0-1D63-459A-A08B-A4BB69AFBE64}"/>
              </a:ext>
            </a:extLst>
          </p:cNvPr>
          <p:cNvSpPr/>
          <p:nvPr/>
        </p:nvSpPr>
        <p:spPr>
          <a:xfrm>
            <a:off x="6844783" y="5682734"/>
            <a:ext cx="2091085" cy="369332"/>
          </a:xfrm>
          <a:prstGeom prst="rect">
            <a:avLst/>
          </a:prstGeom>
        </p:spPr>
        <p:txBody>
          <a:bodyPr wrap="none">
            <a:spAutoFit/>
          </a:bodyPr>
          <a:lstStyle/>
          <a:p>
            <a:r>
              <a:rPr lang="en-US"/>
              <a:t>Calorimetric energy:</a:t>
            </a:r>
          </a:p>
        </p:txBody>
      </p:sp>
      <p:cxnSp>
        <p:nvCxnSpPr>
          <p:cNvPr id="22" name="Connector: Curved 21">
            <a:extLst>
              <a:ext uri="{FF2B5EF4-FFF2-40B4-BE49-F238E27FC236}">
                <a16:creationId xmlns:a16="http://schemas.microsoft.com/office/drawing/2014/main" id="{561E3ED9-7D9E-4292-B8C1-654AEA36CAA1}"/>
              </a:ext>
            </a:extLst>
          </p:cNvPr>
          <p:cNvCxnSpPr>
            <a:cxnSpLocks/>
            <a:stCxn id="15" idx="3"/>
          </p:cNvCxnSpPr>
          <p:nvPr/>
        </p:nvCxnSpPr>
        <p:spPr>
          <a:xfrm flipV="1">
            <a:off x="9773265" y="5720576"/>
            <a:ext cx="352042" cy="341012"/>
          </a:xfrm>
          <a:prstGeom prst="curvedConnector3">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a:hlinkClick r:id="rId9"/>
            <a:extLst>
              <a:ext uri="{FF2B5EF4-FFF2-40B4-BE49-F238E27FC236}">
                <a16:creationId xmlns:a16="http://schemas.microsoft.com/office/drawing/2014/main" id="{D8D3323A-BED5-44C7-8E03-FD3582AC24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30333" y="-246184"/>
            <a:ext cx="1502347" cy="1502347"/>
          </a:xfrm>
          <a:prstGeom prst="rect">
            <a:avLst/>
          </a:prstGeom>
        </p:spPr>
      </p:pic>
      <p:sp>
        <p:nvSpPr>
          <p:cNvPr id="11" name="Rectangle 10">
            <a:extLst>
              <a:ext uri="{FF2B5EF4-FFF2-40B4-BE49-F238E27FC236}">
                <a16:creationId xmlns:a16="http://schemas.microsoft.com/office/drawing/2014/main" id="{183D13CB-AD4E-F445-8EE3-3787D840E025}"/>
              </a:ext>
            </a:extLst>
          </p:cNvPr>
          <p:cNvSpPr/>
          <p:nvPr/>
        </p:nvSpPr>
        <p:spPr>
          <a:xfrm>
            <a:off x="9305732" y="1981200"/>
            <a:ext cx="2207842" cy="1502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D8CAB95-602A-F04E-B267-4BF6338B4346}"/>
              </a:ext>
            </a:extLst>
          </p:cNvPr>
          <p:cNvSpPr/>
          <p:nvPr/>
        </p:nvSpPr>
        <p:spPr>
          <a:xfrm>
            <a:off x="9276235" y="2567400"/>
            <a:ext cx="2153154" cy="707886"/>
          </a:xfrm>
          <a:prstGeom prst="rect">
            <a:avLst/>
          </a:prstGeom>
        </p:spPr>
        <p:txBody>
          <a:bodyPr wrap="none">
            <a:spAutoFit/>
          </a:bodyPr>
          <a:lstStyle/>
          <a:p>
            <a:r>
              <a:rPr lang="en-US" sz="2000" err="1"/>
              <a:t>arXiv</a:t>
            </a:r>
            <a:r>
              <a:rPr lang="en-US" sz="2000"/>
              <a:t>: 2110.14023</a:t>
            </a:r>
          </a:p>
          <a:p>
            <a:r>
              <a:rPr lang="en-US" sz="2000"/>
              <a:t>MC: GENIE v3 tune</a:t>
            </a:r>
          </a:p>
        </p:txBody>
      </p:sp>
      <p:sp>
        <p:nvSpPr>
          <p:cNvPr id="18" name="Rectangle 17">
            <a:extLst>
              <a:ext uri="{FF2B5EF4-FFF2-40B4-BE49-F238E27FC236}">
                <a16:creationId xmlns:a16="http://schemas.microsoft.com/office/drawing/2014/main" id="{CB8C1D82-F461-9B4B-BA48-77F2E981A8CA}"/>
              </a:ext>
            </a:extLst>
          </p:cNvPr>
          <p:cNvSpPr/>
          <p:nvPr/>
        </p:nvSpPr>
        <p:spPr>
          <a:xfrm>
            <a:off x="10125307" y="3315221"/>
            <a:ext cx="1388267" cy="410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B40A069-2AE7-154B-92EB-BCFCE7DA4A4F}"/>
              </a:ext>
            </a:extLst>
          </p:cNvPr>
          <p:cNvSpPr>
            <a:spLocks noGrp="1"/>
          </p:cNvSpPr>
          <p:nvPr>
            <p:ph type="sldNum" sz="quarter" idx="12"/>
          </p:nvPr>
        </p:nvSpPr>
        <p:spPr/>
        <p:txBody>
          <a:bodyPr/>
          <a:lstStyle/>
          <a:p>
            <a:fld id="{A57F9112-1840-42A5-8E86-90BE042C0880}" type="slidenum">
              <a:rPr lang="en-US" smtClean="0"/>
              <a:pPr/>
              <a:t>38</a:t>
            </a:fld>
            <a:endParaRPr lang="en-US"/>
          </a:p>
        </p:txBody>
      </p:sp>
      <p:sp>
        <p:nvSpPr>
          <p:cNvPr id="5" name="Date Placeholder 4">
            <a:extLst>
              <a:ext uri="{FF2B5EF4-FFF2-40B4-BE49-F238E27FC236}">
                <a16:creationId xmlns:a16="http://schemas.microsoft.com/office/drawing/2014/main" id="{BAE49C5F-1BEB-6940-9D53-CFADD2ACA4AE}"/>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92590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99732-090C-4366-8967-A4F4F97120F7}"/>
              </a:ext>
            </a:extLst>
          </p:cNvPr>
          <p:cNvSpPr>
            <a:spLocks noGrp="1"/>
          </p:cNvSpPr>
          <p:nvPr>
            <p:ph type="title"/>
          </p:nvPr>
        </p:nvSpPr>
        <p:spPr/>
        <p:txBody>
          <a:bodyPr/>
          <a:lstStyle/>
          <a:p>
            <a:r>
              <a:rPr lang="en-US"/>
              <a:t>Improvement </a:t>
            </a:r>
            <a:r>
              <a:rPr lang="en-US" err="1"/>
              <a:t>w.r.t</a:t>
            </a:r>
            <a:r>
              <a:rPr lang="en-US"/>
              <a:t> previous work</a:t>
            </a:r>
          </a:p>
        </p:txBody>
      </p:sp>
      <p:sp>
        <p:nvSpPr>
          <p:cNvPr id="4" name="Slide Number Placeholder 3">
            <a:extLst>
              <a:ext uri="{FF2B5EF4-FFF2-40B4-BE49-F238E27FC236}">
                <a16:creationId xmlns:a16="http://schemas.microsoft.com/office/drawing/2014/main" id="{2042C1A4-FEF7-475C-B6FD-DA8BA9743C87}"/>
              </a:ext>
            </a:extLst>
          </p:cNvPr>
          <p:cNvSpPr>
            <a:spLocks noGrp="1"/>
          </p:cNvSpPr>
          <p:nvPr>
            <p:ph type="sldNum" sz="quarter" idx="12"/>
          </p:nvPr>
        </p:nvSpPr>
        <p:spPr/>
        <p:txBody>
          <a:bodyPr/>
          <a:lstStyle/>
          <a:p>
            <a:fld id="{67785FF4-64B7-A940-AF5E-4E462CC25242}" type="slidenum">
              <a:rPr lang="en-US" smtClean="0"/>
              <a:pPr/>
              <a:t>39</a:t>
            </a:fld>
            <a:endParaRPr lang="en-US"/>
          </a:p>
        </p:txBody>
      </p:sp>
      <p:pic>
        <p:nvPicPr>
          <p:cNvPr id="5" name="Picture 4">
            <a:extLst>
              <a:ext uri="{FF2B5EF4-FFF2-40B4-BE49-F238E27FC236}">
                <a16:creationId xmlns:a16="http://schemas.microsoft.com/office/drawing/2014/main" id="{86774532-FE01-0A4F-9EAE-2A11E0DE30F5}"/>
              </a:ext>
            </a:extLst>
          </p:cNvPr>
          <p:cNvPicPr>
            <a:picLocks noChangeAspect="1"/>
          </p:cNvPicPr>
          <p:nvPr/>
        </p:nvPicPr>
        <p:blipFill rotWithShape="1">
          <a:blip r:embed="rId3"/>
          <a:srcRect r="46065"/>
          <a:stretch/>
        </p:blipFill>
        <p:spPr>
          <a:xfrm>
            <a:off x="6521362" y="1423428"/>
            <a:ext cx="5031712" cy="3708971"/>
          </a:xfrm>
          <a:prstGeom prst="rect">
            <a:avLst/>
          </a:prstGeom>
        </p:spPr>
      </p:pic>
      <p:sp>
        <p:nvSpPr>
          <p:cNvPr id="10" name="Date Placeholder 9">
            <a:extLst>
              <a:ext uri="{FF2B5EF4-FFF2-40B4-BE49-F238E27FC236}">
                <a16:creationId xmlns:a16="http://schemas.microsoft.com/office/drawing/2014/main" id="{B9F71C62-32A7-5146-9F6F-C3ECE7B59B64}"/>
              </a:ext>
            </a:extLst>
          </p:cNvPr>
          <p:cNvSpPr>
            <a:spLocks noGrp="1"/>
          </p:cNvSpPr>
          <p:nvPr>
            <p:ph type="dt" sz="half" idx="10"/>
          </p:nvPr>
        </p:nvSpPr>
        <p:spPr/>
        <p:txBody>
          <a:bodyPr/>
          <a:lstStyle/>
          <a:p>
            <a:r>
              <a:rPr lang="en-US"/>
              <a:t>11/19/21</a:t>
            </a:r>
          </a:p>
        </p:txBody>
      </p:sp>
      <mc:AlternateContent xmlns:mc="http://schemas.openxmlformats.org/markup-compatibility/2006" xmlns:a14="http://schemas.microsoft.com/office/drawing/2010/main">
        <mc:Choice Requires="a14">
          <p:graphicFrame>
            <p:nvGraphicFramePr>
              <p:cNvPr id="11" name="Table 11">
                <a:extLst>
                  <a:ext uri="{FF2B5EF4-FFF2-40B4-BE49-F238E27FC236}">
                    <a16:creationId xmlns:a16="http://schemas.microsoft.com/office/drawing/2014/main" id="{C503FF73-905B-7443-8C80-2170718CA2C7}"/>
                  </a:ext>
                </a:extLst>
              </p:cNvPr>
              <p:cNvGraphicFramePr>
                <a:graphicFrameLocks noGrp="1"/>
              </p:cNvGraphicFramePr>
              <p:nvPr>
                <p:extLst>
                  <p:ext uri="{D42A27DB-BD31-4B8C-83A1-F6EECF244321}">
                    <p14:modId xmlns:p14="http://schemas.microsoft.com/office/powerpoint/2010/main" val="2267953468"/>
                  </p:ext>
                </p:extLst>
              </p:nvPr>
            </p:nvGraphicFramePr>
            <p:xfrm>
              <a:off x="838200" y="2174634"/>
              <a:ext cx="5031711" cy="2508731"/>
            </p:xfrm>
            <a:graphic>
              <a:graphicData uri="http://schemas.openxmlformats.org/drawingml/2006/table">
                <a:tbl>
                  <a:tblPr firstRow="1" bandRow="1">
                    <a:tableStyleId>{5C22544A-7EE6-4342-B048-85BDC9FD1C3A}</a:tableStyleId>
                  </a:tblPr>
                  <a:tblGrid>
                    <a:gridCol w="1677237">
                      <a:extLst>
                        <a:ext uri="{9D8B030D-6E8A-4147-A177-3AD203B41FA5}">
                          <a16:colId xmlns:a16="http://schemas.microsoft.com/office/drawing/2014/main" val="2149847109"/>
                        </a:ext>
                      </a:extLst>
                    </a:gridCol>
                    <a:gridCol w="1677237">
                      <a:extLst>
                        <a:ext uri="{9D8B030D-6E8A-4147-A177-3AD203B41FA5}">
                          <a16:colId xmlns:a16="http://schemas.microsoft.com/office/drawing/2014/main" val="1123829375"/>
                        </a:ext>
                      </a:extLst>
                    </a:gridCol>
                    <a:gridCol w="1677237">
                      <a:extLst>
                        <a:ext uri="{9D8B030D-6E8A-4147-A177-3AD203B41FA5}">
                          <a16:colId xmlns:a16="http://schemas.microsoft.com/office/drawing/2014/main" val="4015138786"/>
                        </a:ext>
                      </a:extLst>
                    </a:gridCol>
                  </a:tblGrid>
                  <a:tr h="603141">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rPr>
                            <a:t>Phys. Rev. Lett. 123, 131801 (2019)</a:t>
                          </a:r>
                        </a:p>
                      </a:txBody>
                      <a:tcPr/>
                    </a:tc>
                    <a:tc>
                      <a:txBody>
                        <a:bodyPr/>
                        <a:lstStyle/>
                        <a:p>
                          <a:r>
                            <a:rPr lang="en-US"/>
                            <a:t>This work</a:t>
                          </a:r>
                        </a:p>
                      </a:txBody>
                      <a:tcPr/>
                    </a:tc>
                    <a:extLst>
                      <a:ext uri="{0D108BD9-81ED-4DB2-BD59-A6C34878D82A}">
                        <a16:rowId xmlns:a16="http://schemas.microsoft.com/office/drawing/2014/main" val="4186013172"/>
                      </a:ext>
                    </a:extLst>
                  </a:tr>
                  <a:tr h="603141">
                    <a:tc>
                      <a:txBody>
                        <a:bodyPr/>
                        <a:lstStyle/>
                        <a:p>
                          <a:r>
                            <a:rPr lang="en-US"/>
                            <a:t>Expected # of true</a:t>
                          </a:r>
                          <a:r>
                            <a:rPr lang="en-US" baseline="0"/>
                            <a: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𝝂</m:t>
                                  </m:r>
                                </m:e>
                                <m:sub>
                                  <m:r>
                                    <a:rPr lang="en-US" b="1" i="1" dirty="0" smtClean="0">
                                      <a:latin typeface="Cambria Math" panose="02040503050406030204" pitchFamily="18" charset="0"/>
                                    </a:rPr>
                                    <m:t>𝝁</m:t>
                                  </m:r>
                                </m:sub>
                              </m:sSub>
                            </m:oMath>
                          </a14:m>
                          <a:r>
                            <a:rPr lang="en-US"/>
                            <a:t> </a:t>
                          </a:r>
                          <a:r>
                            <a:rPr lang="en-US" err="1"/>
                            <a:t>CC</a:t>
                          </a:r>
                          <a:endParaRPr lang="en-US"/>
                        </a:p>
                      </a:txBody>
                      <a:tcPr/>
                    </a:tc>
                    <a:tc>
                      <a:txBody>
                        <a:bodyPr/>
                        <a:lstStyle/>
                        <a:p>
                          <a:r>
                            <a:rPr lang="en-US"/>
                            <a:t>4541</a:t>
                          </a:r>
                        </a:p>
                      </a:txBody>
                      <a:tcPr/>
                    </a:tc>
                    <a:tc>
                      <a:txBody>
                        <a:bodyPr/>
                        <a:lstStyle/>
                        <a:p>
                          <a:r>
                            <a:rPr lang="en-US"/>
                            <a:t>10605</a:t>
                          </a:r>
                        </a:p>
                      </a:txBody>
                      <a:tcPr/>
                    </a:tc>
                    <a:extLst>
                      <a:ext uri="{0D108BD9-81ED-4DB2-BD59-A6C34878D82A}">
                        <a16:rowId xmlns:a16="http://schemas.microsoft.com/office/drawing/2014/main" val="2053836762"/>
                      </a:ext>
                    </a:extLst>
                  </a:tr>
                  <a:tr h="603141">
                    <a:tc>
                      <a:txBody>
                        <a:bodyPr/>
                        <a:lstStyle/>
                        <a:p>
                          <a:r>
                            <a:rPr lang="en-US"/>
                            <a:t>Efficiency*</a:t>
                          </a:r>
                        </a:p>
                        <a:p>
                          <a:endParaRPr lang="en-US"/>
                        </a:p>
                      </a:txBody>
                      <a:tcPr/>
                    </a:tc>
                    <a:tc>
                      <a:txBody>
                        <a:bodyPr/>
                        <a:lstStyle/>
                        <a:p>
                          <a:r>
                            <a:rPr lang="en-US"/>
                            <a:t>57.2%</a:t>
                          </a:r>
                        </a:p>
                      </a:txBody>
                      <a:tcPr/>
                    </a:tc>
                    <a:tc>
                      <a:txBody>
                        <a:bodyPr/>
                        <a:lstStyle/>
                        <a:p>
                          <a:r>
                            <a:rPr lang="en-US"/>
                            <a:t>68%</a:t>
                          </a:r>
                        </a:p>
                      </a:txBody>
                      <a:tcPr/>
                    </a:tc>
                    <a:extLst>
                      <a:ext uri="{0D108BD9-81ED-4DB2-BD59-A6C34878D82A}">
                        <a16:rowId xmlns:a16="http://schemas.microsoft.com/office/drawing/2014/main" val="484995786"/>
                      </a:ext>
                    </a:extLst>
                  </a:tr>
                  <a:tr h="603141">
                    <a:tc>
                      <a:txBody>
                        <a:bodyPr/>
                        <a:lstStyle/>
                        <a:p>
                          <a:r>
                            <a:rPr lang="en-US"/>
                            <a:t>Purity</a:t>
                          </a:r>
                        </a:p>
                      </a:txBody>
                      <a:tcPr/>
                    </a:tc>
                    <a:tc>
                      <a:txBody>
                        <a:bodyPr/>
                        <a:lstStyle/>
                        <a:p>
                          <a:r>
                            <a:rPr lang="en-US"/>
                            <a:t>50.4%</a:t>
                          </a:r>
                        </a:p>
                      </a:txBody>
                      <a:tcPr/>
                    </a:tc>
                    <a:tc>
                      <a:txBody>
                        <a:bodyPr/>
                        <a:lstStyle/>
                        <a:p>
                          <a:r>
                            <a:rPr lang="en-US"/>
                            <a:t>92%</a:t>
                          </a:r>
                        </a:p>
                      </a:txBody>
                      <a:tcPr/>
                    </a:tc>
                    <a:extLst>
                      <a:ext uri="{0D108BD9-81ED-4DB2-BD59-A6C34878D82A}">
                        <a16:rowId xmlns:a16="http://schemas.microsoft.com/office/drawing/2014/main" val="1105686600"/>
                      </a:ext>
                    </a:extLst>
                  </a:tr>
                </a:tbl>
              </a:graphicData>
            </a:graphic>
          </p:graphicFrame>
        </mc:Choice>
        <mc:Fallback xmlns="">
          <p:graphicFrame>
            <p:nvGraphicFramePr>
              <p:cNvPr id="11" name="Table 11">
                <a:extLst>
                  <a:ext uri="{FF2B5EF4-FFF2-40B4-BE49-F238E27FC236}">
                    <a16:creationId xmlns:a16="http://schemas.microsoft.com/office/drawing/2014/main" id="{C503FF73-905B-7443-8C80-2170718CA2C7}"/>
                  </a:ext>
                </a:extLst>
              </p:cNvPr>
              <p:cNvGraphicFramePr>
                <a:graphicFrameLocks noGrp="1"/>
              </p:cNvGraphicFramePr>
              <p:nvPr>
                <p:extLst>
                  <p:ext uri="{D42A27DB-BD31-4B8C-83A1-F6EECF244321}">
                    <p14:modId xmlns:p14="http://schemas.microsoft.com/office/powerpoint/2010/main" val="2267953468"/>
                  </p:ext>
                </p:extLst>
              </p:nvPr>
            </p:nvGraphicFramePr>
            <p:xfrm>
              <a:off x="838200" y="2174634"/>
              <a:ext cx="5031711" cy="2508731"/>
            </p:xfrm>
            <a:graphic>
              <a:graphicData uri="http://schemas.openxmlformats.org/drawingml/2006/table">
                <a:tbl>
                  <a:tblPr firstRow="1" bandRow="1">
                    <a:tableStyleId>{5C22544A-7EE6-4342-B048-85BDC9FD1C3A}</a:tableStyleId>
                  </a:tblPr>
                  <a:tblGrid>
                    <a:gridCol w="1677237">
                      <a:extLst>
                        <a:ext uri="{9D8B030D-6E8A-4147-A177-3AD203B41FA5}">
                          <a16:colId xmlns:a16="http://schemas.microsoft.com/office/drawing/2014/main" val="2149847109"/>
                        </a:ext>
                      </a:extLst>
                    </a:gridCol>
                    <a:gridCol w="1677237">
                      <a:extLst>
                        <a:ext uri="{9D8B030D-6E8A-4147-A177-3AD203B41FA5}">
                          <a16:colId xmlns:a16="http://schemas.microsoft.com/office/drawing/2014/main" val="1123829375"/>
                        </a:ext>
                      </a:extLst>
                    </a:gridCol>
                    <a:gridCol w="1677237">
                      <a:extLst>
                        <a:ext uri="{9D8B030D-6E8A-4147-A177-3AD203B41FA5}">
                          <a16:colId xmlns:a16="http://schemas.microsoft.com/office/drawing/2014/main" val="4015138786"/>
                        </a:ext>
                      </a:extLst>
                    </a:gridCol>
                  </a:tblGrid>
                  <a:tr h="603141">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rPr>
                            <a:t>Phys. Rev. Lett. 123, 131801 (2019)</a:t>
                          </a:r>
                        </a:p>
                      </a:txBody>
                      <a:tcPr/>
                    </a:tc>
                    <a:tc>
                      <a:txBody>
                        <a:bodyPr/>
                        <a:lstStyle/>
                        <a:p>
                          <a:r>
                            <a:rPr lang="en-US"/>
                            <a:t>This work</a:t>
                          </a:r>
                        </a:p>
                      </a:txBody>
                      <a:tcPr/>
                    </a:tc>
                    <a:extLst>
                      <a:ext uri="{0D108BD9-81ED-4DB2-BD59-A6C34878D82A}">
                        <a16:rowId xmlns:a16="http://schemas.microsoft.com/office/drawing/2014/main" val="4186013172"/>
                      </a:ext>
                    </a:extLst>
                  </a:tr>
                  <a:tr h="662369">
                    <a:tc>
                      <a:txBody>
                        <a:bodyPr/>
                        <a:lstStyle/>
                        <a:p>
                          <a:endParaRPr lang="en-US"/>
                        </a:p>
                      </a:txBody>
                      <a:tcPr>
                        <a:blipFill>
                          <a:blip r:embed="rId4"/>
                          <a:stretch>
                            <a:fillRect l="-364" t="-95413" r="-202182" b="-189908"/>
                          </a:stretch>
                        </a:blipFill>
                      </a:tcPr>
                    </a:tc>
                    <a:tc>
                      <a:txBody>
                        <a:bodyPr/>
                        <a:lstStyle/>
                        <a:p>
                          <a:r>
                            <a:rPr lang="en-US"/>
                            <a:t>4541</a:t>
                          </a:r>
                        </a:p>
                      </a:txBody>
                      <a:tcPr/>
                    </a:tc>
                    <a:tc>
                      <a:txBody>
                        <a:bodyPr/>
                        <a:lstStyle/>
                        <a:p>
                          <a:r>
                            <a:rPr lang="en-US"/>
                            <a:t>10605</a:t>
                          </a:r>
                        </a:p>
                      </a:txBody>
                      <a:tcPr/>
                    </a:tc>
                    <a:extLst>
                      <a:ext uri="{0D108BD9-81ED-4DB2-BD59-A6C34878D82A}">
                        <a16:rowId xmlns:a16="http://schemas.microsoft.com/office/drawing/2014/main" val="2053836762"/>
                      </a:ext>
                    </a:extLst>
                  </a:tr>
                  <a:tr h="640080">
                    <a:tc>
                      <a:txBody>
                        <a:bodyPr/>
                        <a:lstStyle/>
                        <a:p>
                          <a:r>
                            <a:rPr lang="en-US"/>
                            <a:t>Efficiency*</a:t>
                          </a:r>
                        </a:p>
                        <a:p>
                          <a:endParaRPr lang="en-US"/>
                        </a:p>
                      </a:txBody>
                      <a:tcPr/>
                    </a:tc>
                    <a:tc>
                      <a:txBody>
                        <a:bodyPr/>
                        <a:lstStyle/>
                        <a:p>
                          <a:r>
                            <a:rPr lang="en-US"/>
                            <a:t>57.2%</a:t>
                          </a:r>
                        </a:p>
                      </a:txBody>
                      <a:tcPr/>
                    </a:tc>
                    <a:tc>
                      <a:txBody>
                        <a:bodyPr/>
                        <a:lstStyle/>
                        <a:p>
                          <a:r>
                            <a:rPr lang="en-US"/>
                            <a:t>68%</a:t>
                          </a:r>
                        </a:p>
                      </a:txBody>
                      <a:tcPr/>
                    </a:tc>
                    <a:extLst>
                      <a:ext uri="{0D108BD9-81ED-4DB2-BD59-A6C34878D82A}">
                        <a16:rowId xmlns:a16="http://schemas.microsoft.com/office/drawing/2014/main" val="484995786"/>
                      </a:ext>
                    </a:extLst>
                  </a:tr>
                  <a:tr h="603141">
                    <a:tc>
                      <a:txBody>
                        <a:bodyPr/>
                        <a:lstStyle/>
                        <a:p>
                          <a:r>
                            <a:rPr lang="en-US"/>
                            <a:t>Purity</a:t>
                          </a:r>
                        </a:p>
                      </a:txBody>
                      <a:tcPr/>
                    </a:tc>
                    <a:tc>
                      <a:txBody>
                        <a:bodyPr/>
                        <a:lstStyle/>
                        <a:p>
                          <a:r>
                            <a:rPr lang="en-US"/>
                            <a:t>50.4%</a:t>
                          </a:r>
                        </a:p>
                      </a:txBody>
                      <a:tcPr/>
                    </a:tc>
                    <a:tc>
                      <a:txBody>
                        <a:bodyPr/>
                        <a:lstStyle/>
                        <a:p>
                          <a:r>
                            <a:rPr lang="en-US"/>
                            <a:t>92%</a:t>
                          </a:r>
                        </a:p>
                      </a:txBody>
                      <a:tcPr/>
                    </a:tc>
                    <a:extLst>
                      <a:ext uri="{0D108BD9-81ED-4DB2-BD59-A6C34878D82A}">
                        <a16:rowId xmlns:a16="http://schemas.microsoft.com/office/drawing/2014/main" val="1105686600"/>
                      </a:ext>
                    </a:extLst>
                  </a:tr>
                </a:tbl>
              </a:graphicData>
            </a:graphic>
          </p:graphicFrame>
        </mc:Fallback>
      </mc:AlternateContent>
      <p:sp>
        <p:nvSpPr>
          <p:cNvPr id="12" name="TextBox 11">
            <a:extLst>
              <a:ext uri="{FF2B5EF4-FFF2-40B4-BE49-F238E27FC236}">
                <a16:creationId xmlns:a16="http://schemas.microsoft.com/office/drawing/2014/main" id="{C4FAAD51-3BE9-E148-BF23-36FFC92A085C}"/>
              </a:ext>
            </a:extLst>
          </p:cNvPr>
          <p:cNvSpPr txBox="1"/>
          <p:nvPr/>
        </p:nvSpPr>
        <p:spPr>
          <a:xfrm>
            <a:off x="3699737" y="1805302"/>
            <a:ext cx="2170174" cy="369332"/>
          </a:xfrm>
          <a:prstGeom prst="rect">
            <a:avLst/>
          </a:prstGeom>
          <a:noFill/>
        </p:spPr>
        <p:txBody>
          <a:bodyPr wrap="square" rtlCol="0">
            <a:spAutoFit/>
          </a:bodyPr>
          <a:lstStyle/>
          <a:p>
            <a:r>
              <a:rPr lang="en-US"/>
              <a:t>Scaled to 5.3E19 POT</a:t>
            </a:r>
          </a:p>
        </p:txBody>
      </p:sp>
      <p:sp>
        <p:nvSpPr>
          <p:cNvPr id="14" name="TextBox 13">
            <a:extLst>
              <a:ext uri="{FF2B5EF4-FFF2-40B4-BE49-F238E27FC236}">
                <a16:creationId xmlns:a16="http://schemas.microsoft.com/office/drawing/2014/main" id="{1F1D52BD-446C-3D4F-9E90-E3E1A85A74FB}"/>
              </a:ext>
            </a:extLst>
          </p:cNvPr>
          <p:cNvSpPr txBox="1"/>
          <p:nvPr/>
        </p:nvSpPr>
        <p:spPr>
          <a:xfrm>
            <a:off x="10174216" y="4192313"/>
            <a:ext cx="1378858" cy="369332"/>
          </a:xfrm>
          <a:prstGeom prst="rect">
            <a:avLst/>
          </a:prstGeom>
          <a:noFill/>
        </p:spPr>
        <p:txBody>
          <a:bodyPr wrap="square" rtlCol="0">
            <a:spAutoFit/>
          </a:bodyPr>
          <a:lstStyle/>
          <a:p>
            <a:r>
              <a:rPr lang="en-US" b="1">
                <a:latin typeface="Helvetica" pitchFamily="2" charset="0"/>
              </a:rPr>
              <a:t>This work</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CE21CD5-1037-CC4F-94E8-0106E08FC123}"/>
                  </a:ext>
                </a:extLst>
              </p:cNvPr>
              <p:cNvSpPr txBox="1"/>
              <p:nvPr/>
            </p:nvSpPr>
            <p:spPr>
              <a:xfrm>
                <a:off x="6676273" y="5115282"/>
                <a:ext cx="5291137" cy="1230273"/>
              </a:xfrm>
              <a:prstGeom prst="rect">
                <a:avLst/>
              </a:prstGeom>
              <a:noFill/>
            </p:spPr>
            <p:txBody>
              <a:bodyPr wrap="square" rtlCol="0">
                <a:spAutoFit/>
              </a:bodyPr>
              <a:lstStyle/>
              <a:p>
                <a:pPr marL="285750" indent="-285750">
                  <a:buFont typeface="Arial" panose="020B0604020202020204" pitchFamily="34" charset="0"/>
                  <a:buChar char="•"/>
                </a:pPr>
                <a:r>
                  <a:rPr lang="en-US" sz="2400"/>
                  <a:t>muon polar angle: key variable for background rejection</a:t>
                </a:r>
              </a:p>
              <a:p>
                <a:r>
                  <a:rPr lang="en-US" sz="2400"/>
                  <a:t>    </a:t>
                </a:r>
                <a14:m>
                  <m:oMath xmlns:m="http://schemas.openxmlformats.org/officeDocument/2006/math">
                    <m:r>
                      <a:rPr lang="en-US" sz="2400" b="0" i="1" smtClean="0">
                        <a:latin typeface="Cambria Math" panose="02040503050406030204" pitchFamily="18" charset="0"/>
                      </a:rPr>
                      <m:t>⇒</m:t>
                    </m:r>
                  </m:oMath>
                </a14:m>
                <a:r>
                  <a:rPr lang="en-US" sz="2400"/>
                  <a:t> confirms inclusive </a:t>
                </a:r>
                <a14:m>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𝝂</m:t>
                        </m:r>
                      </m:e>
                      <m:sub>
                        <m:r>
                          <a:rPr lang="en-US" sz="2400" b="1" i="1" dirty="0">
                            <a:latin typeface="Cambria Math" panose="02040503050406030204" pitchFamily="18" charset="0"/>
                          </a:rPr>
                          <m:t>𝝁</m:t>
                        </m:r>
                      </m:sub>
                    </m:sSub>
                  </m:oMath>
                </a14:m>
                <a:r>
                  <a:rPr lang="en-US" sz="2400"/>
                  <a:t>CC selection</a:t>
                </a:r>
              </a:p>
            </p:txBody>
          </p:sp>
        </mc:Choice>
        <mc:Fallback xmlns="">
          <p:sp>
            <p:nvSpPr>
              <p:cNvPr id="15" name="TextBox 14">
                <a:extLst>
                  <a:ext uri="{FF2B5EF4-FFF2-40B4-BE49-F238E27FC236}">
                    <a16:creationId xmlns:a16="http://schemas.microsoft.com/office/drawing/2014/main" id="{CCE21CD5-1037-CC4F-94E8-0106E08FC123}"/>
                  </a:ext>
                </a:extLst>
              </p:cNvPr>
              <p:cNvSpPr txBox="1">
                <a:spLocks noRot="1" noChangeAspect="1" noMove="1" noResize="1" noEditPoints="1" noAdjustHandles="1" noChangeArrowheads="1" noChangeShapeType="1" noTextEdit="1"/>
              </p:cNvSpPr>
              <p:nvPr/>
            </p:nvSpPr>
            <p:spPr>
              <a:xfrm>
                <a:off x="6676273" y="5115282"/>
                <a:ext cx="5291137" cy="1230273"/>
              </a:xfrm>
              <a:prstGeom prst="rect">
                <a:avLst/>
              </a:prstGeom>
              <a:blipFill>
                <a:blip r:embed="rId5"/>
                <a:stretch>
                  <a:fillRect l="-1498" t="-3960" b="-84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7EE03B6-0888-CC4D-BABE-F0CAAD1555C4}"/>
              </a:ext>
            </a:extLst>
          </p:cNvPr>
          <p:cNvSpPr txBox="1"/>
          <p:nvPr/>
        </p:nvSpPr>
        <p:spPr>
          <a:xfrm>
            <a:off x="838200" y="4868031"/>
            <a:ext cx="4832439" cy="369332"/>
          </a:xfrm>
          <a:prstGeom prst="rect">
            <a:avLst/>
          </a:prstGeom>
          <a:noFill/>
        </p:spPr>
        <p:txBody>
          <a:bodyPr wrap="square" rtlCol="0">
            <a:spAutoFit/>
          </a:bodyPr>
          <a:lstStyle/>
          <a:p>
            <a:r>
              <a:rPr lang="en-US"/>
              <a:t>*: definition of efficiency is slightly different </a:t>
            </a:r>
          </a:p>
        </p:txBody>
      </p:sp>
    </p:spTree>
    <p:extLst>
      <p:ext uri="{BB962C8B-B14F-4D97-AF65-F5344CB8AC3E}">
        <p14:creationId xmlns:p14="http://schemas.microsoft.com/office/powerpoint/2010/main" val="73659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0B27-727A-4C3E-B5C7-97CB9ED1378D}"/>
              </a:ext>
            </a:extLst>
          </p:cNvPr>
          <p:cNvSpPr>
            <a:spLocks noGrp="1"/>
          </p:cNvSpPr>
          <p:nvPr>
            <p:ph type="title"/>
          </p:nvPr>
        </p:nvSpPr>
        <p:spPr/>
        <p:txBody>
          <a:bodyPr>
            <a:normAutofit fontScale="90000"/>
          </a:bodyPr>
          <a:lstStyle/>
          <a:p>
            <a:r>
              <a:rPr lang="en-US">
                <a:cs typeface="Calibri Light"/>
              </a:rPr>
              <a:t>Current understanding of neutrino mass &amp; mixing</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5BA00CA-92E9-4915-B21F-047E706D3789}"/>
                  </a:ext>
                </a:extLst>
              </p:cNvPr>
              <p:cNvSpPr>
                <a:spLocks noGrp="1"/>
              </p:cNvSpPr>
              <p:nvPr>
                <p:ph idx="1"/>
              </p:nvPr>
            </p:nvSpPr>
            <p:spPr>
              <a:xfrm>
                <a:off x="478999" y="3779248"/>
                <a:ext cx="7772401" cy="2791874"/>
              </a:xfrm>
            </p:spPr>
            <p:txBody>
              <a:bodyPr vert="horz" lIns="91440" tIns="45720" rIns="91440" bIns="45720" rtlCol="0" anchor="t">
                <a:normAutofit/>
              </a:bodyPr>
              <a:lstStyle/>
              <a:p>
                <a:r>
                  <a:rPr lang="en-US" dirty="0"/>
                  <a:t>Is neutrino mass ordering “normal” or “inverted”?</a:t>
                </a:r>
              </a:p>
              <a:p>
                <a:r>
                  <a:rPr lang="en-US" dirty="0">
                    <a:cs typeface="Calibri"/>
                  </a:rPr>
                  <a:t>What’s the octant of the mixing angle </a:t>
                </a:r>
                <a14:m>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𝜃</m:t>
                        </m:r>
                      </m:e>
                      <m:sub>
                        <m:r>
                          <a:rPr lang="en-US" b="0" i="1" smtClean="0">
                            <a:latin typeface="Cambria Math" panose="02040503050406030204" pitchFamily="18" charset="0"/>
                            <a:cs typeface="Calibri"/>
                          </a:rPr>
                          <m:t>23</m:t>
                        </m:r>
                      </m:sub>
                    </m:sSub>
                  </m:oMath>
                </a14:m>
                <a:r>
                  <a:rPr lang="en-US" dirty="0">
                    <a:cs typeface="Calibri"/>
                  </a:rPr>
                  <a:t>?</a:t>
                </a:r>
              </a:p>
              <a:p>
                <a:pPr lvl="1"/>
                <a:r>
                  <a:rPr lang="en-US" strike="sngStrike" dirty="0">
                    <a:cs typeface="Calibri"/>
                  </a:rPr>
                  <a:t>&lt; 45</a:t>
                </a:r>
                <a:r>
                  <a:rPr lang="en-US" strike="sngStrike" baseline="30000" dirty="0">
                    <a:cs typeface="Calibri"/>
                  </a:rPr>
                  <a:t>o</a:t>
                </a:r>
                <a:r>
                  <a:rPr lang="en-US" strike="sngStrike" dirty="0">
                    <a:cs typeface="Calibri"/>
                  </a:rPr>
                  <a:t> or &gt; 45</a:t>
                </a:r>
                <a:r>
                  <a:rPr lang="en-US" strike="sngStrike" baseline="30000" dirty="0">
                    <a:cs typeface="Calibri"/>
                  </a:rPr>
                  <a:t>o</a:t>
                </a:r>
                <a:r>
                  <a:rPr lang="en-US" strike="sngStrike" dirty="0">
                    <a:cs typeface="Calibri"/>
                  </a:rPr>
                  <a:t>?</a:t>
                </a:r>
              </a:p>
              <a:p>
                <a:r>
                  <a:rPr lang="en-US" dirty="0"/>
                  <a:t>Is there new CP violation?</a:t>
                </a:r>
              </a:p>
              <a:p>
                <a:pPr lvl="1"/>
                <a:r>
                  <a:rPr lang="en-US" dirty="0"/>
                  <a:t>Could it explain the matter anti-matter asymmetry in the universe?</a:t>
                </a:r>
              </a:p>
            </p:txBody>
          </p:sp>
        </mc:Choice>
        <mc:Fallback>
          <p:sp>
            <p:nvSpPr>
              <p:cNvPr id="3" name="Content Placeholder 2">
                <a:extLst>
                  <a:ext uri="{FF2B5EF4-FFF2-40B4-BE49-F238E27FC236}">
                    <a16:creationId xmlns:a16="http://schemas.microsoft.com/office/drawing/2014/main" id="{05BA00CA-92E9-4915-B21F-047E706D3789}"/>
                  </a:ext>
                </a:extLst>
              </p:cNvPr>
              <p:cNvSpPr>
                <a:spLocks noGrp="1" noRot="1" noChangeAspect="1" noMove="1" noResize="1" noEditPoints="1" noAdjustHandles="1" noChangeArrowheads="1" noChangeShapeType="1" noTextEdit="1"/>
              </p:cNvSpPr>
              <p:nvPr>
                <p:ph idx="1"/>
              </p:nvPr>
            </p:nvSpPr>
            <p:spPr>
              <a:xfrm>
                <a:off x="478999" y="3779248"/>
                <a:ext cx="7772401" cy="2791874"/>
              </a:xfrm>
              <a:blipFill>
                <a:blip r:embed="rId3"/>
                <a:stretch>
                  <a:fillRect l="-1305" t="-36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2A1BB10-1FD9-48C8-B5D1-54FDFFE644C5}"/>
              </a:ext>
            </a:extLst>
          </p:cNvPr>
          <p:cNvSpPr>
            <a:spLocks noGrp="1"/>
          </p:cNvSpPr>
          <p:nvPr>
            <p:ph type="sldNum" sz="quarter" idx="12"/>
          </p:nvPr>
        </p:nvSpPr>
        <p:spPr/>
        <p:txBody>
          <a:bodyPr/>
          <a:lstStyle/>
          <a:p>
            <a:fld id="{67785FF4-64B7-A940-AF5E-4E462CC25242}" type="slidenum">
              <a:rPr lang="en-US" smtClean="0"/>
              <a:pPr/>
              <a:t>4</a:t>
            </a:fld>
            <a:endParaRPr lang="en-US"/>
          </a:p>
        </p:txBody>
      </p:sp>
      <p:pic>
        <p:nvPicPr>
          <p:cNvPr id="8" name="Picture 7">
            <a:extLst>
              <a:ext uri="{FF2B5EF4-FFF2-40B4-BE49-F238E27FC236}">
                <a16:creationId xmlns:a16="http://schemas.microsoft.com/office/drawing/2014/main" id="{4382ED05-474A-6244-86A6-6BF998C19161}"/>
              </a:ext>
            </a:extLst>
          </p:cNvPr>
          <p:cNvPicPr>
            <a:picLocks noChangeAspect="1"/>
          </p:cNvPicPr>
          <p:nvPr/>
        </p:nvPicPr>
        <p:blipFill>
          <a:blip r:embed="rId4"/>
          <a:stretch>
            <a:fillRect/>
          </a:stretch>
        </p:blipFill>
        <p:spPr>
          <a:xfrm>
            <a:off x="8251400" y="905524"/>
            <a:ext cx="3868000" cy="5622926"/>
          </a:xfrm>
          <a:prstGeom prst="rect">
            <a:avLst/>
          </a:prstGeom>
        </p:spPr>
      </p:pic>
      <p:pic>
        <p:nvPicPr>
          <p:cNvPr id="9" name="Picture 8">
            <a:extLst>
              <a:ext uri="{FF2B5EF4-FFF2-40B4-BE49-F238E27FC236}">
                <a16:creationId xmlns:a16="http://schemas.microsoft.com/office/drawing/2014/main" id="{00B7F6DE-7459-304C-B67E-29949A817889}"/>
              </a:ext>
            </a:extLst>
          </p:cNvPr>
          <p:cNvPicPr>
            <a:picLocks noChangeAspect="1"/>
          </p:cNvPicPr>
          <p:nvPr/>
        </p:nvPicPr>
        <p:blipFill>
          <a:blip r:embed="rId5"/>
          <a:stretch>
            <a:fillRect/>
          </a:stretch>
        </p:blipFill>
        <p:spPr>
          <a:xfrm>
            <a:off x="4143801" y="1046477"/>
            <a:ext cx="3373608" cy="2492747"/>
          </a:xfrm>
          <a:prstGeom prst="rect">
            <a:avLst/>
          </a:prstGeom>
        </p:spPr>
      </p:pic>
      <p:sp>
        <p:nvSpPr>
          <p:cNvPr id="6" name="Rectangle 5">
            <a:extLst>
              <a:ext uri="{FF2B5EF4-FFF2-40B4-BE49-F238E27FC236}">
                <a16:creationId xmlns:a16="http://schemas.microsoft.com/office/drawing/2014/main" id="{E8F05300-9D0D-7C49-A12E-FEA4E7A6D7A1}"/>
              </a:ext>
            </a:extLst>
          </p:cNvPr>
          <p:cNvSpPr/>
          <p:nvPr/>
        </p:nvSpPr>
        <p:spPr>
          <a:xfrm>
            <a:off x="8952302" y="4019409"/>
            <a:ext cx="2908168" cy="523220"/>
          </a:xfrm>
          <a:prstGeom prst="rect">
            <a:avLst/>
          </a:prstGeom>
        </p:spPr>
        <p:txBody>
          <a:bodyPr wrap="none">
            <a:spAutoFit/>
          </a:bodyPr>
          <a:lstStyle/>
          <a:p>
            <a:r>
              <a:rPr lang="en-US" sz="1400" dirty="0">
                <a:solidFill>
                  <a:srgbClr val="222222"/>
                </a:solidFill>
                <a:latin typeface="Helvetica Light" panose="020B0403020202020204" pitchFamily="34" charset="0"/>
              </a:rPr>
              <a:t>T2K: Nature 580, 339–344 (2020)</a:t>
            </a:r>
          </a:p>
          <a:p>
            <a:r>
              <a:rPr lang="en-US" sz="1400" dirty="0" err="1">
                <a:solidFill>
                  <a:srgbClr val="222222"/>
                </a:solidFill>
                <a:latin typeface="Helvetica Light" panose="020B0403020202020204" pitchFamily="34" charset="0"/>
              </a:rPr>
              <a:t>NOvA</a:t>
            </a:r>
            <a:r>
              <a:rPr lang="en-US" sz="1400" dirty="0">
                <a:solidFill>
                  <a:srgbClr val="222222"/>
                </a:solidFill>
                <a:latin typeface="Helvetica Light" panose="020B0403020202020204" pitchFamily="34" charset="0"/>
              </a:rPr>
              <a:t>: arXiv:2108.08219</a:t>
            </a:r>
            <a:endParaRPr lang="en-US" sz="1400" dirty="0">
              <a:latin typeface="Helvetica Light" panose="020B0403020202020204" pitchFamily="34" charset="0"/>
            </a:endParaRPr>
          </a:p>
        </p:txBody>
      </p:sp>
      <p:sp>
        <p:nvSpPr>
          <p:cNvPr id="7" name="Rectangle 6">
            <a:extLst>
              <a:ext uri="{FF2B5EF4-FFF2-40B4-BE49-F238E27FC236}">
                <a16:creationId xmlns:a16="http://schemas.microsoft.com/office/drawing/2014/main" id="{E6F8004A-816C-5F4E-9439-B9AB4FBCDFB1}"/>
              </a:ext>
            </a:extLst>
          </p:cNvPr>
          <p:cNvSpPr/>
          <p:nvPr/>
        </p:nvSpPr>
        <p:spPr>
          <a:xfrm>
            <a:off x="838199" y="1060847"/>
            <a:ext cx="2935515" cy="307777"/>
          </a:xfrm>
          <a:prstGeom prst="rect">
            <a:avLst/>
          </a:prstGeom>
        </p:spPr>
        <p:txBody>
          <a:bodyPr wrap="square">
            <a:spAutoFit/>
          </a:bodyPr>
          <a:lstStyle/>
          <a:p>
            <a:r>
              <a:rPr lang="en-US" sz="1400">
                <a:latin typeface="Helvetica Light" panose="020B0403020202020204" pitchFamily="34" charset="0"/>
              </a:rPr>
              <a:t>JHEP 09 (2020) 178</a:t>
            </a:r>
          </a:p>
        </p:txBody>
      </p:sp>
      <mc:AlternateContent xmlns:mc="http://schemas.openxmlformats.org/markup-compatibility/2006" xmlns:a14="http://schemas.microsoft.com/office/drawing/2010/main">
        <mc:Choice Requires="a14">
          <p:graphicFrame>
            <p:nvGraphicFramePr>
              <p:cNvPr id="10" name="Table 11">
                <a:extLst>
                  <a:ext uri="{FF2B5EF4-FFF2-40B4-BE49-F238E27FC236}">
                    <a16:creationId xmlns:a16="http://schemas.microsoft.com/office/drawing/2014/main" id="{5EC816FF-D54A-7D40-89D3-547B224D6865}"/>
                  </a:ext>
                </a:extLst>
              </p:cNvPr>
              <p:cNvGraphicFramePr>
                <a:graphicFrameLocks noGrp="1"/>
              </p:cNvGraphicFramePr>
              <p:nvPr>
                <p:extLst>
                  <p:ext uri="{D42A27DB-BD31-4B8C-83A1-F6EECF244321}">
                    <p14:modId xmlns:p14="http://schemas.microsoft.com/office/powerpoint/2010/main" val="627130608"/>
                  </p:ext>
                </p:extLst>
              </p:nvPr>
            </p:nvGraphicFramePr>
            <p:xfrm>
              <a:off x="838199" y="1355859"/>
              <a:ext cx="3158614" cy="2116390"/>
            </p:xfrm>
            <a:graphic>
              <a:graphicData uri="http://schemas.openxmlformats.org/drawingml/2006/table">
                <a:tbl>
                  <a:tblPr firstRow="1" bandRow="1">
                    <a:tableStyleId>{5C22544A-7EE6-4342-B048-85BDC9FD1C3A}</a:tableStyleId>
                  </a:tblPr>
                  <a:tblGrid>
                    <a:gridCol w="1683775">
                      <a:extLst>
                        <a:ext uri="{9D8B030D-6E8A-4147-A177-3AD203B41FA5}">
                          <a16:colId xmlns:a16="http://schemas.microsoft.com/office/drawing/2014/main" val="3470610432"/>
                        </a:ext>
                      </a:extLst>
                    </a:gridCol>
                    <a:gridCol w="1474839">
                      <a:extLst>
                        <a:ext uri="{9D8B030D-6E8A-4147-A177-3AD203B41FA5}">
                          <a16:colId xmlns:a16="http://schemas.microsoft.com/office/drawing/2014/main" val="3033605834"/>
                        </a:ext>
                      </a:extLst>
                    </a:gridCol>
                  </a:tblGrid>
                  <a:tr h="347556">
                    <a:tc>
                      <a:txBody>
                        <a:bodyPr/>
                        <a:lstStyle/>
                        <a:p>
                          <a:r>
                            <a:rPr lang="en-US" sz="1600"/>
                            <a:t>Parameter</a:t>
                          </a:r>
                        </a:p>
                      </a:txBody>
                      <a:tcPr/>
                    </a:tc>
                    <a:tc>
                      <a:txBody>
                        <a:bodyPr/>
                        <a:lstStyle/>
                        <a:p>
                          <a:r>
                            <a:rPr lang="en-US" sz="1600" baseline="0"/>
                            <a:t>Best Fit (NO)</a:t>
                          </a:r>
                        </a:p>
                      </a:txBody>
                      <a:tcPr/>
                    </a:tc>
                    <a:extLst>
                      <a:ext uri="{0D108BD9-81ED-4DB2-BD59-A6C34878D82A}">
                        <a16:rowId xmlns:a16="http://schemas.microsoft.com/office/drawing/2014/main" val="1462818038"/>
                      </a:ext>
                    </a:extLst>
                  </a:tr>
                  <a:tr h="347556">
                    <a:tc>
                      <a: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b="1" i="1" smtClean="0">
                                      <a:latin typeface="Cambria Math" panose="02040503050406030204" pitchFamily="18" charset="0"/>
                                    </a:rPr>
                                    <m:t>𝟏𝟐</m:t>
                                  </m:r>
                                </m:sub>
                              </m:sSub>
                            </m:oMath>
                          </a14:m>
                          <a:r>
                            <a:rPr lang="en-US" sz="1600"/>
                            <a:t> (</a:t>
                          </a:r>
                          <a:r>
                            <a:rPr lang="en-US" sz="1600" baseline="30000"/>
                            <a:t>o</a:t>
                          </a:r>
                          <a:r>
                            <a:rPr lang="en-US" sz="1600"/>
                            <a:t>)</a:t>
                          </a:r>
                        </a:p>
                      </a:txBody>
                      <a:tcPr/>
                    </a:tc>
                    <a:tc>
                      <a:txBody>
                        <a:bodyPr/>
                        <a:lstStyle/>
                        <a:p>
                          <a:r>
                            <a:rPr lang="en-US" sz="1600"/>
                            <a:t>33.4</a:t>
                          </a:r>
                          <a:endParaRPr lang="en-US" sz="1600" baseline="30000"/>
                        </a:p>
                      </a:txBody>
                      <a:tcPr/>
                    </a:tc>
                    <a:extLst>
                      <a:ext uri="{0D108BD9-81ED-4DB2-BD59-A6C34878D82A}">
                        <a16:rowId xmlns:a16="http://schemas.microsoft.com/office/drawing/2014/main" val="1995013648"/>
                      </a:ext>
                    </a:extLst>
                  </a:tr>
                  <a:tr h="347556">
                    <a:tc>
                      <a: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b="1" i="1" smtClean="0">
                                      <a:latin typeface="Cambria Math" panose="02040503050406030204" pitchFamily="18" charset="0"/>
                                    </a:rPr>
                                    <m:t>𝟐𝟑</m:t>
                                  </m:r>
                                </m:sub>
                              </m:sSub>
                            </m:oMath>
                          </a14:m>
                          <a:r>
                            <a:rPr lang="en-US" sz="1600"/>
                            <a:t> (</a:t>
                          </a:r>
                          <a:r>
                            <a:rPr lang="en-US" sz="1600" baseline="30000"/>
                            <a:t>o</a:t>
                          </a:r>
                          <a:r>
                            <a:rPr lang="en-US" sz="1600"/>
                            <a:t>)</a:t>
                          </a:r>
                        </a:p>
                      </a:txBody>
                      <a:tcPr/>
                    </a:tc>
                    <a:tc>
                      <a:txBody>
                        <a:bodyPr/>
                        <a:lstStyle/>
                        <a:p>
                          <a:r>
                            <a:rPr lang="en-US" sz="1600"/>
                            <a:t>49.2</a:t>
                          </a:r>
                          <a:endParaRPr lang="en-US" sz="1600" baseline="30000"/>
                        </a:p>
                      </a:txBody>
                      <a:tcPr/>
                    </a:tc>
                    <a:extLst>
                      <a:ext uri="{0D108BD9-81ED-4DB2-BD59-A6C34878D82A}">
                        <a16:rowId xmlns:a16="http://schemas.microsoft.com/office/drawing/2014/main" val="3996187039"/>
                      </a:ext>
                    </a:extLst>
                  </a:tr>
                  <a:tr h="347556">
                    <a:tc>
                      <a: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b="1" i="1" smtClean="0">
                                      <a:latin typeface="Cambria Math" panose="02040503050406030204" pitchFamily="18" charset="0"/>
                                    </a:rPr>
                                    <m:t>𝟏𝟑</m:t>
                                  </m:r>
                                </m:sub>
                              </m:sSub>
                            </m:oMath>
                          </a14:m>
                          <a:r>
                            <a:rPr lang="en-US" sz="1600"/>
                            <a:t> (</a:t>
                          </a:r>
                          <a:r>
                            <a:rPr lang="en-US" sz="1600" baseline="30000"/>
                            <a:t>o</a:t>
                          </a:r>
                          <a:r>
                            <a:rPr lang="en-US" sz="1600"/>
                            <a:t>)</a:t>
                          </a:r>
                        </a:p>
                      </a:txBody>
                      <a:tcPr/>
                    </a:tc>
                    <a:tc>
                      <a:txBody>
                        <a:bodyPr/>
                        <a:lstStyle/>
                        <a:p>
                          <a:r>
                            <a:rPr lang="en-US" sz="1600"/>
                            <a:t>8.57</a:t>
                          </a:r>
                          <a:endParaRPr lang="en-US" sz="1600" baseline="30000"/>
                        </a:p>
                      </a:txBody>
                      <a:tcPr/>
                    </a:tc>
                    <a:extLst>
                      <a:ext uri="{0D108BD9-81ED-4DB2-BD59-A6C34878D82A}">
                        <a16:rowId xmlns:a16="http://schemas.microsoft.com/office/drawing/2014/main" val="3267814162"/>
                      </a:ext>
                    </a:extLst>
                  </a:tr>
                  <a:tr h="362520">
                    <a:tc>
                      <a:txBody>
                        <a:bodyPr/>
                        <a:lstStyle/>
                        <a:p>
                          <a14:m>
                            <m:oMath xmlns:m="http://schemas.openxmlformats.org/officeDocument/2006/math">
                              <m:r>
                                <a:rPr lang="en-US" sz="1600" b="1" i="0" smtClean="0">
                                  <a:latin typeface="Cambria Math" panose="02040503050406030204" pitchFamily="18" charset="0"/>
                                </a:rPr>
                                <m:t>𝚫</m:t>
                              </m:r>
                              <m:sSubSup>
                                <m:sSubSupPr>
                                  <m:ctrlPr>
                                    <a:rPr lang="en-US" sz="1600" b="1" i="1" smtClean="0">
                                      <a:latin typeface="Cambria Math" panose="02040503050406030204" pitchFamily="18" charset="0"/>
                                    </a:rPr>
                                  </m:ctrlPr>
                                </m:sSubSupPr>
                                <m:e>
                                  <m:r>
                                    <a:rPr lang="en-US" sz="1600" b="1" i="0" smtClean="0">
                                      <a:latin typeface="Cambria Math" panose="02040503050406030204" pitchFamily="18" charset="0"/>
                                    </a:rPr>
                                    <m:t>𝐦</m:t>
                                  </m:r>
                                </m:e>
                                <m:sub>
                                  <m:r>
                                    <a:rPr lang="en-US" sz="1600" b="1" i="0" smtClean="0">
                                      <a:latin typeface="Cambria Math" panose="02040503050406030204" pitchFamily="18" charset="0"/>
                                    </a:rPr>
                                    <m:t>𝟐𝟏</m:t>
                                  </m:r>
                                </m:sub>
                                <m:sup>
                                  <m:r>
                                    <a:rPr lang="en-US" sz="1600" b="1" i="0" smtClean="0">
                                      <a:latin typeface="Cambria Math" panose="02040503050406030204" pitchFamily="18" charset="0"/>
                                    </a:rPr>
                                    <m:t>𝟐</m:t>
                                  </m:r>
                                </m:sup>
                              </m:sSubSup>
                            </m:oMath>
                          </a14:m>
                          <a:r>
                            <a:rPr lang="en-US" sz="1600"/>
                            <a:t> (</a:t>
                          </a:r>
                          <a14:m>
                            <m:oMath xmlns:m="http://schemas.openxmlformats.org/officeDocument/2006/math">
                              <m:r>
                                <a:rPr lang="en-US" sz="1600" b="0" i="1" smtClean="0">
                                  <a:latin typeface="Cambria Math" panose="02040503050406030204" pitchFamily="18" charset="0"/>
                                </a:rPr>
                                <m:t>×</m:t>
                              </m:r>
                            </m:oMath>
                          </a14:m>
                          <a:r>
                            <a:rPr lang="en-US" sz="1600"/>
                            <a:t>10</a:t>
                          </a:r>
                          <a:r>
                            <a:rPr lang="en-US" sz="1600" baseline="30000"/>
                            <a:t>-5</a:t>
                          </a:r>
                          <a:r>
                            <a:rPr lang="en-US" sz="1600"/>
                            <a:t>eV</a:t>
                          </a:r>
                          <a:r>
                            <a:rPr lang="en-US" sz="1600" baseline="30000"/>
                            <a:t>2</a:t>
                          </a:r>
                          <a:r>
                            <a:rPr lang="en-US" sz="1600"/>
                            <a:t>)</a:t>
                          </a:r>
                        </a:p>
                      </a:txBody>
                      <a:tcPr/>
                    </a:tc>
                    <a:tc>
                      <a:txBody>
                        <a:bodyPr/>
                        <a:lstStyle/>
                        <a:p>
                          <a:r>
                            <a:rPr lang="en-US" sz="1600"/>
                            <a:t>7.42</a:t>
                          </a:r>
                          <a:endParaRPr lang="en-US" sz="1600" baseline="30000"/>
                        </a:p>
                      </a:txBody>
                      <a:tcPr/>
                    </a:tc>
                    <a:extLst>
                      <a:ext uri="{0D108BD9-81ED-4DB2-BD59-A6C34878D82A}">
                        <a16:rowId xmlns:a16="http://schemas.microsoft.com/office/drawing/2014/main" val="1170461383"/>
                      </a:ext>
                    </a:extLst>
                  </a:tr>
                  <a:tr h="363646">
                    <a:tc>
                      <a:txBody>
                        <a:bodyPr/>
                        <a:lstStyle/>
                        <a:p>
                          <a14:m>
                            <m:oMath xmlns:m="http://schemas.openxmlformats.org/officeDocument/2006/math">
                              <m:r>
                                <a:rPr lang="en-US" sz="1600" b="1" i="0" smtClean="0">
                                  <a:latin typeface="Cambria Math" panose="02040503050406030204" pitchFamily="18" charset="0"/>
                                </a:rPr>
                                <m:t>𝚫</m:t>
                              </m:r>
                              <m:sSubSup>
                                <m:sSubSupPr>
                                  <m:ctrlPr>
                                    <a:rPr lang="en-US" sz="1600" b="1" i="1" smtClean="0">
                                      <a:latin typeface="Cambria Math" panose="02040503050406030204" pitchFamily="18" charset="0"/>
                                    </a:rPr>
                                  </m:ctrlPr>
                                </m:sSubSupPr>
                                <m:e>
                                  <m:r>
                                    <a:rPr lang="en-US" sz="1600" b="1" i="0" smtClean="0">
                                      <a:latin typeface="Cambria Math" panose="02040503050406030204" pitchFamily="18" charset="0"/>
                                    </a:rPr>
                                    <m:t>𝐦</m:t>
                                  </m:r>
                                </m:e>
                                <m:sub>
                                  <m:r>
                                    <a:rPr lang="en-US" sz="1600" b="1" i="1" smtClean="0">
                                      <a:latin typeface="Cambria Math" panose="02040503050406030204" pitchFamily="18" charset="0"/>
                                    </a:rPr>
                                    <m:t>𝟑𝟏</m:t>
                                  </m:r>
                                </m:sub>
                                <m:sup>
                                  <m:r>
                                    <a:rPr lang="en-US" sz="1600" b="1" i="0" smtClean="0">
                                      <a:latin typeface="Cambria Math" panose="02040503050406030204" pitchFamily="18" charset="0"/>
                                    </a:rPr>
                                    <m:t>𝟐</m:t>
                                  </m:r>
                                </m:sup>
                              </m:sSubSup>
                            </m:oMath>
                          </a14:m>
                          <a:r>
                            <a:rPr lang="en-US" sz="1600"/>
                            <a:t> (</a:t>
                          </a:r>
                          <a14:m>
                            <m:oMath xmlns:m="http://schemas.openxmlformats.org/officeDocument/2006/math">
                              <m:r>
                                <a:rPr lang="en-US" sz="1600" b="0" i="1" smtClean="0">
                                  <a:latin typeface="Cambria Math" panose="02040503050406030204" pitchFamily="18" charset="0"/>
                                </a:rPr>
                                <m:t>×</m:t>
                              </m:r>
                            </m:oMath>
                          </a14:m>
                          <a:r>
                            <a:rPr lang="en-US" sz="1600"/>
                            <a:t>10</a:t>
                          </a:r>
                          <a:r>
                            <a:rPr lang="en-US" sz="1600" baseline="30000"/>
                            <a:t>-3</a:t>
                          </a:r>
                          <a:r>
                            <a:rPr lang="en-US" sz="1600"/>
                            <a:t>eV</a:t>
                          </a:r>
                          <a:r>
                            <a:rPr lang="en-US" sz="1600" baseline="30000"/>
                            <a:t>2</a:t>
                          </a:r>
                          <a:r>
                            <a:rPr lang="en-US" sz="1600"/>
                            <a:t>)</a:t>
                          </a:r>
                        </a:p>
                      </a:txBody>
                      <a:tcPr/>
                    </a:tc>
                    <a:tc>
                      <a:txBody>
                        <a:bodyPr/>
                        <a:lstStyle/>
                        <a:p>
                          <a:r>
                            <a:rPr lang="en-US" sz="1600" dirty="0"/>
                            <a:t>2.52 </a:t>
                          </a:r>
                        </a:p>
                      </a:txBody>
                      <a:tcPr/>
                    </a:tc>
                    <a:extLst>
                      <a:ext uri="{0D108BD9-81ED-4DB2-BD59-A6C34878D82A}">
                        <a16:rowId xmlns:a16="http://schemas.microsoft.com/office/drawing/2014/main" val="1286728581"/>
                      </a:ext>
                    </a:extLst>
                  </a:tr>
                </a:tbl>
              </a:graphicData>
            </a:graphic>
          </p:graphicFrame>
        </mc:Choice>
        <mc:Fallback xmlns="">
          <p:graphicFrame>
            <p:nvGraphicFramePr>
              <p:cNvPr id="10" name="Table 11">
                <a:extLst>
                  <a:ext uri="{FF2B5EF4-FFF2-40B4-BE49-F238E27FC236}">
                    <a16:creationId xmlns:a16="http://schemas.microsoft.com/office/drawing/2014/main" id="{5EC816FF-D54A-7D40-89D3-547B224D6865}"/>
                  </a:ext>
                </a:extLst>
              </p:cNvPr>
              <p:cNvGraphicFramePr>
                <a:graphicFrameLocks noGrp="1"/>
              </p:cNvGraphicFramePr>
              <p:nvPr>
                <p:extLst>
                  <p:ext uri="{D42A27DB-BD31-4B8C-83A1-F6EECF244321}">
                    <p14:modId xmlns:p14="http://schemas.microsoft.com/office/powerpoint/2010/main" val="627130608"/>
                  </p:ext>
                </p:extLst>
              </p:nvPr>
            </p:nvGraphicFramePr>
            <p:xfrm>
              <a:off x="838199" y="1355859"/>
              <a:ext cx="3158614" cy="2116390"/>
            </p:xfrm>
            <a:graphic>
              <a:graphicData uri="http://schemas.openxmlformats.org/drawingml/2006/table">
                <a:tbl>
                  <a:tblPr firstRow="1" bandRow="1">
                    <a:tableStyleId>{5C22544A-7EE6-4342-B048-85BDC9FD1C3A}</a:tableStyleId>
                  </a:tblPr>
                  <a:tblGrid>
                    <a:gridCol w="1683775">
                      <a:extLst>
                        <a:ext uri="{9D8B030D-6E8A-4147-A177-3AD203B41FA5}">
                          <a16:colId xmlns:a16="http://schemas.microsoft.com/office/drawing/2014/main" val="3470610432"/>
                        </a:ext>
                      </a:extLst>
                    </a:gridCol>
                    <a:gridCol w="1474839">
                      <a:extLst>
                        <a:ext uri="{9D8B030D-6E8A-4147-A177-3AD203B41FA5}">
                          <a16:colId xmlns:a16="http://schemas.microsoft.com/office/drawing/2014/main" val="3033605834"/>
                        </a:ext>
                      </a:extLst>
                    </a:gridCol>
                  </a:tblGrid>
                  <a:tr h="347556">
                    <a:tc>
                      <a:txBody>
                        <a:bodyPr/>
                        <a:lstStyle/>
                        <a:p>
                          <a:r>
                            <a:rPr lang="en-US" sz="1600"/>
                            <a:t>Parameter</a:t>
                          </a:r>
                        </a:p>
                      </a:txBody>
                      <a:tcPr/>
                    </a:tc>
                    <a:tc>
                      <a:txBody>
                        <a:bodyPr/>
                        <a:lstStyle/>
                        <a:p>
                          <a:r>
                            <a:rPr lang="en-US" sz="1600" baseline="0"/>
                            <a:t>Best Fit (NO)</a:t>
                          </a:r>
                        </a:p>
                      </a:txBody>
                      <a:tcPr/>
                    </a:tc>
                    <a:extLst>
                      <a:ext uri="{0D108BD9-81ED-4DB2-BD59-A6C34878D82A}">
                        <a16:rowId xmlns:a16="http://schemas.microsoft.com/office/drawing/2014/main" val="1462818038"/>
                      </a:ext>
                    </a:extLst>
                  </a:tr>
                  <a:tr h="347556">
                    <a:tc>
                      <a:txBody>
                        <a:bodyPr/>
                        <a:lstStyle/>
                        <a:p>
                          <a:endParaRPr lang="en-US"/>
                        </a:p>
                      </a:txBody>
                      <a:tcPr>
                        <a:blipFill>
                          <a:blip r:embed="rId6"/>
                          <a:stretch>
                            <a:fillRect l="-361" t="-105263" r="-88809" b="-429825"/>
                          </a:stretch>
                        </a:blipFill>
                      </a:tcPr>
                    </a:tc>
                    <a:tc>
                      <a:txBody>
                        <a:bodyPr/>
                        <a:lstStyle/>
                        <a:p>
                          <a:r>
                            <a:rPr lang="en-US" sz="1600"/>
                            <a:t>33.4</a:t>
                          </a:r>
                          <a:endParaRPr lang="en-US" sz="1600" baseline="30000"/>
                        </a:p>
                      </a:txBody>
                      <a:tcPr/>
                    </a:tc>
                    <a:extLst>
                      <a:ext uri="{0D108BD9-81ED-4DB2-BD59-A6C34878D82A}">
                        <a16:rowId xmlns:a16="http://schemas.microsoft.com/office/drawing/2014/main" val="1995013648"/>
                      </a:ext>
                    </a:extLst>
                  </a:tr>
                  <a:tr h="347556">
                    <a:tc>
                      <a:txBody>
                        <a:bodyPr/>
                        <a:lstStyle/>
                        <a:p>
                          <a:endParaRPr lang="en-US"/>
                        </a:p>
                      </a:txBody>
                      <a:tcPr>
                        <a:blipFill>
                          <a:blip r:embed="rId6"/>
                          <a:stretch>
                            <a:fillRect l="-361" t="-205263" r="-88809" b="-329825"/>
                          </a:stretch>
                        </a:blipFill>
                      </a:tcPr>
                    </a:tc>
                    <a:tc>
                      <a:txBody>
                        <a:bodyPr/>
                        <a:lstStyle/>
                        <a:p>
                          <a:r>
                            <a:rPr lang="en-US" sz="1600"/>
                            <a:t>49.2</a:t>
                          </a:r>
                          <a:endParaRPr lang="en-US" sz="1600" baseline="30000"/>
                        </a:p>
                      </a:txBody>
                      <a:tcPr/>
                    </a:tc>
                    <a:extLst>
                      <a:ext uri="{0D108BD9-81ED-4DB2-BD59-A6C34878D82A}">
                        <a16:rowId xmlns:a16="http://schemas.microsoft.com/office/drawing/2014/main" val="3996187039"/>
                      </a:ext>
                    </a:extLst>
                  </a:tr>
                  <a:tr h="347556">
                    <a:tc>
                      <a:txBody>
                        <a:bodyPr/>
                        <a:lstStyle/>
                        <a:p>
                          <a:endParaRPr lang="en-US"/>
                        </a:p>
                      </a:txBody>
                      <a:tcPr>
                        <a:blipFill>
                          <a:blip r:embed="rId6"/>
                          <a:stretch>
                            <a:fillRect l="-361" t="-300000" r="-88809" b="-224138"/>
                          </a:stretch>
                        </a:blipFill>
                      </a:tcPr>
                    </a:tc>
                    <a:tc>
                      <a:txBody>
                        <a:bodyPr/>
                        <a:lstStyle/>
                        <a:p>
                          <a:r>
                            <a:rPr lang="en-US" sz="1600"/>
                            <a:t>8.57</a:t>
                          </a:r>
                          <a:endParaRPr lang="en-US" sz="1600" baseline="30000"/>
                        </a:p>
                      </a:txBody>
                      <a:tcPr/>
                    </a:tc>
                    <a:extLst>
                      <a:ext uri="{0D108BD9-81ED-4DB2-BD59-A6C34878D82A}">
                        <a16:rowId xmlns:a16="http://schemas.microsoft.com/office/drawing/2014/main" val="3267814162"/>
                      </a:ext>
                    </a:extLst>
                  </a:tr>
                  <a:tr h="362520">
                    <a:tc>
                      <a:txBody>
                        <a:bodyPr/>
                        <a:lstStyle/>
                        <a:p>
                          <a:endParaRPr lang="en-US"/>
                        </a:p>
                      </a:txBody>
                      <a:tcPr>
                        <a:blipFill>
                          <a:blip r:embed="rId6"/>
                          <a:stretch>
                            <a:fillRect l="-361" t="-393220" r="-88809" b="-120339"/>
                          </a:stretch>
                        </a:blipFill>
                      </a:tcPr>
                    </a:tc>
                    <a:tc>
                      <a:txBody>
                        <a:bodyPr/>
                        <a:lstStyle/>
                        <a:p>
                          <a:r>
                            <a:rPr lang="en-US" sz="1600"/>
                            <a:t>7.42</a:t>
                          </a:r>
                          <a:endParaRPr lang="en-US" sz="1600" baseline="30000"/>
                        </a:p>
                      </a:txBody>
                      <a:tcPr/>
                    </a:tc>
                    <a:extLst>
                      <a:ext uri="{0D108BD9-81ED-4DB2-BD59-A6C34878D82A}">
                        <a16:rowId xmlns:a16="http://schemas.microsoft.com/office/drawing/2014/main" val="1170461383"/>
                      </a:ext>
                    </a:extLst>
                  </a:tr>
                  <a:tr h="363646">
                    <a:tc>
                      <a:txBody>
                        <a:bodyPr/>
                        <a:lstStyle/>
                        <a:p>
                          <a:endParaRPr lang="en-US"/>
                        </a:p>
                      </a:txBody>
                      <a:tcPr>
                        <a:blipFill>
                          <a:blip r:embed="rId6"/>
                          <a:stretch>
                            <a:fillRect l="-361" t="-485000" r="-88809" b="-18333"/>
                          </a:stretch>
                        </a:blipFill>
                      </a:tcPr>
                    </a:tc>
                    <a:tc>
                      <a:txBody>
                        <a:bodyPr/>
                        <a:lstStyle/>
                        <a:p>
                          <a:r>
                            <a:rPr lang="en-US" sz="1600"/>
                            <a:t>2.52 </a:t>
                          </a:r>
                        </a:p>
                      </a:txBody>
                      <a:tcPr/>
                    </a:tc>
                    <a:extLst>
                      <a:ext uri="{0D108BD9-81ED-4DB2-BD59-A6C34878D82A}">
                        <a16:rowId xmlns:a16="http://schemas.microsoft.com/office/drawing/2014/main" val="1286728581"/>
                      </a:ext>
                    </a:extLst>
                  </a:tr>
                </a:tbl>
              </a:graphicData>
            </a:graphic>
          </p:graphicFrame>
        </mc:Fallback>
      </mc:AlternateContent>
      <p:sp>
        <p:nvSpPr>
          <p:cNvPr id="5" name="Date Placeholder 4">
            <a:extLst>
              <a:ext uri="{FF2B5EF4-FFF2-40B4-BE49-F238E27FC236}">
                <a16:creationId xmlns:a16="http://schemas.microsoft.com/office/drawing/2014/main" id="{117604A9-CB19-CE4E-A84E-4352A89DD2DA}"/>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1330697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5DE4-D374-B943-A97D-DB07C71855E3}"/>
              </a:ext>
            </a:extLst>
          </p:cNvPr>
          <p:cNvSpPr>
            <a:spLocks noGrp="1"/>
          </p:cNvSpPr>
          <p:nvPr>
            <p:ph type="title"/>
          </p:nvPr>
        </p:nvSpPr>
        <p:spPr/>
        <p:txBody>
          <a:bodyPr/>
          <a:lstStyle/>
          <a:p>
            <a:r>
              <a:rPr lang="en-US"/>
              <a:t>Neutrino interaction model and tune</a:t>
            </a:r>
          </a:p>
        </p:txBody>
      </p:sp>
      <p:sp>
        <p:nvSpPr>
          <p:cNvPr id="3" name="Content Placeholder 2">
            <a:extLst>
              <a:ext uri="{FF2B5EF4-FFF2-40B4-BE49-F238E27FC236}">
                <a16:creationId xmlns:a16="http://schemas.microsoft.com/office/drawing/2014/main" id="{07174A77-FDE8-B545-930F-09C3A0D7845A}"/>
              </a:ext>
            </a:extLst>
          </p:cNvPr>
          <p:cNvSpPr>
            <a:spLocks noGrp="1"/>
          </p:cNvSpPr>
          <p:nvPr>
            <p:ph idx="1"/>
          </p:nvPr>
        </p:nvSpPr>
        <p:spPr>
          <a:xfrm>
            <a:off x="605161" y="1069509"/>
            <a:ext cx="10981677" cy="5406501"/>
          </a:xfrm>
        </p:spPr>
        <p:txBody>
          <a:bodyPr/>
          <a:lstStyle/>
          <a:p>
            <a:r>
              <a:rPr lang="en-US"/>
              <a:t>Developed interaction model based on GENIE v3</a:t>
            </a:r>
          </a:p>
          <a:p>
            <a:pPr>
              <a:defRPr/>
            </a:pPr>
            <a:r>
              <a:rPr lang="en-US"/>
              <a:t>Fit to 2016 T2K’s C</a:t>
            </a:r>
            <a:r>
              <a:rPr lang="en-US" baseline="-25000"/>
              <a:t>8</a:t>
            </a:r>
            <a:r>
              <a:rPr lang="en-US"/>
              <a:t>H</a:t>
            </a:r>
            <a:r>
              <a:rPr lang="en-US" baseline="-25000"/>
              <a:t>8</a:t>
            </a:r>
            <a:r>
              <a:rPr lang="en-US"/>
              <a:t> </a:t>
            </a:r>
            <a:r>
              <a:rPr lang="el-GR" err="1"/>
              <a:t>ν</a:t>
            </a:r>
            <a:r>
              <a:rPr lang="el-GR" baseline="-25000" err="1"/>
              <a:t>μ</a:t>
            </a:r>
            <a:r>
              <a:rPr lang="en-GB"/>
              <a:t> CC0</a:t>
            </a:r>
            <a:r>
              <a:rPr lang="el-GR"/>
              <a:t>π</a:t>
            </a:r>
            <a:r>
              <a:rPr lang="en-GB"/>
              <a:t> data at similar beam energy </a:t>
            </a:r>
            <a:r>
              <a:rPr lang="en-GB" sz="1600"/>
              <a:t>[Phys Rev D. 93, 112012]</a:t>
            </a:r>
            <a:endParaRPr lang="en-US" sz="2000"/>
          </a:p>
          <a:p>
            <a:pPr lvl="1">
              <a:defRPr/>
            </a:pPr>
            <a:r>
              <a:rPr lang="en-US" sz="2000"/>
              <a:t>Tune CCQE and 2p2h models</a:t>
            </a:r>
          </a:p>
          <a:p>
            <a:pPr lvl="1">
              <a:defRPr/>
            </a:pPr>
            <a:r>
              <a:rPr lang="en-US" sz="2000"/>
              <a:t>No additional fit to MicroBooNE data</a:t>
            </a:r>
          </a:p>
          <a:p>
            <a:pPr>
              <a:defRPr/>
            </a:pPr>
            <a:r>
              <a:rPr lang="en-US"/>
              <a:t>Varying &gt;50 parameters to assess interaction uncertainties</a:t>
            </a:r>
          </a:p>
        </p:txBody>
      </p:sp>
      <p:pic>
        <p:nvPicPr>
          <p:cNvPr id="7" name="Picture 6">
            <a:extLst>
              <a:ext uri="{FF2B5EF4-FFF2-40B4-BE49-F238E27FC236}">
                <a16:creationId xmlns:a16="http://schemas.microsoft.com/office/drawing/2014/main" id="{CA0EA3D4-BD3F-4544-BE14-90D27A05A479}"/>
              </a:ext>
            </a:extLst>
          </p:cNvPr>
          <p:cNvPicPr>
            <a:picLocks noChangeAspect="1"/>
          </p:cNvPicPr>
          <p:nvPr/>
        </p:nvPicPr>
        <p:blipFill>
          <a:blip r:embed="rId3"/>
          <a:stretch>
            <a:fillRect/>
          </a:stretch>
        </p:blipFill>
        <p:spPr>
          <a:xfrm>
            <a:off x="280984" y="3328407"/>
            <a:ext cx="3811238" cy="286279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B92907-7B38-2C4C-B440-5581DDCAE759}"/>
                  </a:ext>
                </a:extLst>
              </p:cNvPr>
              <p:cNvSpPr txBox="1"/>
              <p:nvPr/>
            </p:nvSpPr>
            <p:spPr>
              <a:xfrm>
                <a:off x="3092333" y="6073450"/>
                <a:ext cx="1502229" cy="325089"/>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1" smtClean="0">
                            <a:latin typeface="Cambria Math" panose="02040503050406030204" pitchFamily="18" charset="0"/>
                          </a:rPr>
                          <m:t>P</m:t>
                        </m:r>
                      </m:e>
                      <m:sub>
                        <m:r>
                          <a:rPr lang="en-US" sz="1400" b="0" i="1" smtClean="0">
                            <a:latin typeface="Cambria Math" panose="02040503050406030204" pitchFamily="18" charset="0"/>
                          </a:rPr>
                          <m:t>𝜇</m:t>
                        </m:r>
                      </m:sub>
                    </m:sSub>
                  </m:oMath>
                </a14:m>
                <a:r>
                  <a:rPr lang="en-US" sz="1400"/>
                  <a:t> (GeV/c)</a:t>
                </a:r>
              </a:p>
            </p:txBody>
          </p:sp>
        </mc:Choice>
        <mc:Fallback xmlns="">
          <p:sp>
            <p:nvSpPr>
              <p:cNvPr id="8" name="TextBox 7">
                <a:extLst>
                  <a:ext uri="{FF2B5EF4-FFF2-40B4-BE49-F238E27FC236}">
                    <a16:creationId xmlns:a16="http://schemas.microsoft.com/office/drawing/2014/main" id="{11B92907-7B38-2C4C-B440-5581DDCAE759}"/>
                  </a:ext>
                </a:extLst>
              </p:cNvPr>
              <p:cNvSpPr txBox="1">
                <a:spLocks noRot="1" noChangeAspect="1" noMove="1" noResize="1" noEditPoints="1" noAdjustHandles="1" noChangeArrowheads="1" noChangeShapeType="1" noTextEdit="1"/>
              </p:cNvSpPr>
              <p:nvPr/>
            </p:nvSpPr>
            <p:spPr>
              <a:xfrm>
                <a:off x="3092333" y="6073450"/>
                <a:ext cx="1502229" cy="325089"/>
              </a:xfrm>
              <a:prstGeom prst="rect">
                <a:avLst/>
              </a:prstGeom>
              <a:blipFill>
                <a:blip r:embed="rId4"/>
                <a:stretch>
                  <a:fillRect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F3DB58-530B-664A-867B-69A2BBCD8764}"/>
                  </a:ext>
                </a:extLst>
              </p:cNvPr>
              <p:cNvSpPr txBox="1"/>
              <p:nvPr/>
            </p:nvSpPr>
            <p:spPr>
              <a:xfrm rot="16200000">
                <a:off x="-794718" y="4182539"/>
                <a:ext cx="1914525" cy="325089"/>
              </a:xfrm>
              <a:prstGeom prst="rect">
                <a:avLst/>
              </a:prstGeom>
              <a:noFill/>
            </p:spPr>
            <p:txBody>
              <a:bodyPr wrap="square" rtlCol="0">
                <a:spAutoFit/>
              </a:bodyPr>
              <a:lstStyle/>
              <a:p>
                <a14:m>
                  <m:oMath xmlns:m="http://schemas.openxmlformats.org/officeDocument/2006/math">
                    <m:r>
                      <m:rPr>
                        <m:sty m:val="p"/>
                      </m:rPr>
                      <a:rPr lang="en-US" sz="1400" b="0" i="1" smtClean="0">
                        <a:latin typeface="Cambria Math" panose="02040503050406030204" pitchFamily="18" charset="0"/>
                      </a:rPr>
                      <m:t>d</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𝜎</m:t>
                        </m:r>
                      </m:e>
                      <m:sup>
                        <m:r>
                          <a:rPr lang="en-US" sz="1400" b="0" i="1" smtClean="0">
                            <a:latin typeface="Cambria Math" panose="02040503050406030204" pitchFamily="18" charset="0"/>
                          </a:rPr>
                          <m:t>2</m:t>
                        </m:r>
                      </m:sup>
                    </m:sSup>
                  </m:oMath>
                </a14:m>
                <a:r>
                  <a:rPr lang="en-US" sz="1400"/>
                  <a:t>/</a:t>
                </a:r>
                <a14:m>
                  <m:oMath xmlns:m="http://schemas.openxmlformats.org/officeDocument/2006/math">
                    <m:sSub>
                      <m:sSubPr>
                        <m:ctrlPr>
                          <a:rPr lang="en-US" sz="1400" b="0" i="1" dirty="0" smtClean="0">
                            <a:latin typeface="Cambria Math" panose="02040503050406030204" pitchFamily="18" charset="0"/>
                          </a:rPr>
                        </m:ctrlPr>
                      </m:sSubPr>
                      <m:e>
                        <m:r>
                          <m:rPr>
                            <m:sty m:val="p"/>
                          </m:rPr>
                          <a:rPr lang="en-US" sz="1400" b="0" i="1" dirty="0" smtClean="0">
                            <a:latin typeface="Cambria Math" panose="02040503050406030204" pitchFamily="18" charset="0"/>
                          </a:rPr>
                          <m:t>dP</m:t>
                        </m:r>
                      </m:e>
                      <m:sub>
                        <m:r>
                          <a:rPr lang="en-US" sz="1400" b="0" i="1" dirty="0" smtClean="0">
                            <a:latin typeface="Cambria Math" panose="02040503050406030204" pitchFamily="18" charset="0"/>
                          </a:rPr>
                          <m:t>𝜇</m:t>
                        </m:r>
                      </m:sub>
                    </m:sSub>
                    <m:r>
                      <m:rPr>
                        <m:sty m:val="p"/>
                      </m:rPr>
                      <a:rPr lang="en-US" sz="1400" b="0" i="1" dirty="0" smtClean="0">
                        <a:latin typeface="Cambria Math" panose="02040503050406030204" pitchFamily="18" charset="0"/>
                      </a:rPr>
                      <m:t>d</m:t>
                    </m:r>
                    <m:sSub>
                      <m:sSubPr>
                        <m:ctrlPr>
                          <a:rPr lang="en-US" sz="1400" b="0" i="1" dirty="0" smtClean="0">
                            <a:latin typeface="Cambria Math" panose="02040503050406030204" pitchFamily="18" charset="0"/>
                          </a:rPr>
                        </m:ctrlPr>
                      </m:sSubPr>
                      <m:e>
                        <m:r>
                          <m:rPr>
                            <m:sty m:val="p"/>
                          </m:rPr>
                          <a:rPr lang="en-US" sz="1400" b="0" i="0" dirty="0" smtClean="0">
                            <a:latin typeface="Cambria Math" panose="02040503050406030204" pitchFamily="18" charset="0"/>
                          </a:rPr>
                          <m:t>cos</m:t>
                        </m:r>
                      </m:e>
                      <m:sub>
                        <m:r>
                          <a:rPr lang="en-US" sz="1400" b="0" i="1" dirty="0" smtClean="0">
                            <a:latin typeface="Cambria Math" panose="02040503050406030204" pitchFamily="18" charset="0"/>
                          </a:rPr>
                          <m:t>𝜃</m:t>
                        </m:r>
                      </m:sub>
                    </m:sSub>
                  </m:oMath>
                </a14:m>
                <a:endParaRPr lang="en-US" sz="1400"/>
              </a:p>
            </p:txBody>
          </p:sp>
        </mc:Choice>
        <mc:Fallback xmlns="">
          <p:sp>
            <p:nvSpPr>
              <p:cNvPr id="10" name="TextBox 9">
                <a:extLst>
                  <a:ext uri="{FF2B5EF4-FFF2-40B4-BE49-F238E27FC236}">
                    <a16:creationId xmlns:a16="http://schemas.microsoft.com/office/drawing/2014/main" id="{71F3DB58-530B-664A-867B-69A2BBCD8764}"/>
                  </a:ext>
                </a:extLst>
              </p:cNvPr>
              <p:cNvSpPr txBox="1">
                <a:spLocks noRot="1" noChangeAspect="1" noMove="1" noResize="1" noEditPoints="1" noAdjustHandles="1" noChangeArrowheads="1" noChangeShapeType="1" noTextEdit="1"/>
              </p:cNvSpPr>
              <p:nvPr/>
            </p:nvSpPr>
            <p:spPr>
              <a:xfrm rot="16200000">
                <a:off x="-794718" y="4182539"/>
                <a:ext cx="1914525" cy="325089"/>
              </a:xfrm>
              <a:prstGeom prst="rect">
                <a:avLst/>
              </a:prstGeom>
              <a:blipFill>
                <a:blip r:embed="rId5"/>
                <a:stretch>
                  <a:fillRect l="-1887" r="-15094"/>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C5B18260-824B-0C4C-BB8B-121890F11963}"/>
              </a:ext>
            </a:extLst>
          </p:cNvPr>
          <p:cNvPicPr>
            <a:picLocks noChangeAspect="1"/>
          </p:cNvPicPr>
          <p:nvPr/>
        </p:nvPicPr>
        <p:blipFill>
          <a:blip r:embed="rId6"/>
          <a:stretch>
            <a:fillRect/>
          </a:stretch>
        </p:blipFill>
        <p:spPr>
          <a:xfrm>
            <a:off x="4693536" y="3244547"/>
            <a:ext cx="3679838" cy="2709958"/>
          </a:xfrm>
          <a:prstGeom prst="rect">
            <a:avLst/>
          </a:prstGeom>
        </p:spPr>
      </p:pic>
      <p:pic>
        <p:nvPicPr>
          <p:cNvPr id="14" name="Picture 13">
            <a:extLst>
              <a:ext uri="{FF2B5EF4-FFF2-40B4-BE49-F238E27FC236}">
                <a16:creationId xmlns:a16="http://schemas.microsoft.com/office/drawing/2014/main" id="{5C41F1E0-876C-8B48-B662-D3270603F2D9}"/>
              </a:ext>
            </a:extLst>
          </p:cNvPr>
          <p:cNvPicPr>
            <a:picLocks noChangeAspect="1"/>
          </p:cNvPicPr>
          <p:nvPr/>
        </p:nvPicPr>
        <p:blipFill>
          <a:blip r:embed="rId7"/>
          <a:stretch>
            <a:fillRect/>
          </a:stretch>
        </p:blipFill>
        <p:spPr>
          <a:xfrm>
            <a:off x="8373374" y="3233241"/>
            <a:ext cx="3656538" cy="2692799"/>
          </a:xfrm>
          <a:prstGeom prst="rect">
            <a:avLst/>
          </a:prstGeom>
        </p:spPr>
      </p:pic>
      <p:sp>
        <p:nvSpPr>
          <p:cNvPr id="15" name="TextBox 14">
            <a:extLst>
              <a:ext uri="{FF2B5EF4-FFF2-40B4-BE49-F238E27FC236}">
                <a16:creationId xmlns:a16="http://schemas.microsoft.com/office/drawing/2014/main" id="{83A75838-9C66-A043-9FFD-97F60E853299}"/>
              </a:ext>
            </a:extLst>
          </p:cNvPr>
          <p:cNvSpPr txBox="1"/>
          <p:nvPr/>
        </p:nvSpPr>
        <p:spPr>
          <a:xfrm>
            <a:off x="6287658" y="5966268"/>
            <a:ext cx="1502229" cy="369332"/>
          </a:xfrm>
          <a:prstGeom prst="rect">
            <a:avLst/>
          </a:prstGeom>
          <a:noFill/>
        </p:spPr>
        <p:txBody>
          <a:bodyPr wrap="square" rtlCol="0">
            <a:spAutoFit/>
          </a:bodyPr>
          <a:lstStyle/>
          <a:p>
            <a:r>
              <a:rPr lang="en-US">
                <a:highlight>
                  <a:srgbClr val="FFFF00"/>
                </a:highlight>
              </a:rPr>
              <a:t>Before tuning</a:t>
            </a:r>
          </a:p>
        </p:txBody>
      </p:sp>
      <p:sp>
        <p:nvSpPr>
          <p:cNvPr id="16" name="TextBox 15">
            <a:extLst>
              <a:ext uri="{FF2B5EF4-FFF2-40B4-BE49-F238E27FC236}">
                <a16:creationId xmlns:a16="http://schemas.microsoft.com/office/drawing/2014/main" id="{83530361-0B04-B941-870B-684D2A197B26}"/>
              </a:ext>
            </a:extLst>
          </p:cNvPr>
          <p:cNvSpPr txBox="1"/>
          <p:nvPr/>
        </p:nvSpPr>
        <p:spPr>
          <a:xfrm>
            <a:off x="9774719" y="5944147"/>
            <a:ext cx="1502229" cy="369332"/>
          </a:xfrm>
          <a:prstGeom prst="rect">
            <a:avLst/>
          </a:prstGeom>
          <a:noFill/>
        </p:spPr>
        <p:txBody>
          <a:bodyPr wrap="square" rtlCol="0">
            <a:spAutoFit/>
          </a:bodyPr>
          <a:lstStyle/>
          <a:p>
            <a:r>
              <a:rPr lang="en-US">
                <a:highlight>
                  <a:srgbClr val="FFFF00"/>
                </a:highlight>
              </a:rPr>
              <a:t>After Tuning</a:t>
            </a:r>
          </a:p>
        </p:txBody>
      </p:sp>
      <p:sp>
        <p:nvSpPr>
          <p:cNvPr id="4" name="Slide Number Placeholder 3">
            <a:extLst>
              <a:ext uri="{FF2B5EF4-FFF2-40B4-BE49-F238E27FC236}">
                <a16:creationId xmlns:a16="http://schemas.microsoft.com/office/drawing/2014/main" id="{3BBE5B50-2790-634C-81FA-67F08FD76644}"/>
              </a:ext>
            </a:extLst>
          </p:cNvPr>
          <p:cNvSpPr>
            <a:spLocks noGrp="1"/>
          </p:cNvSpPr>
          <p:nvPr>
            <p:ph type="sldNum" sz="quarter" idx="12"/>
          </p:nvPr>
        </p:nvSpPr>
        <p:spPr/>
        <p:txBody>
          <a:bodyPr/>
          <a:lstStyle/>
          <a:p>
            <a:fld id="{A57F9112-1840-42A5-8E86-90BE042C0880}" type="slidenum">
              <a:rPr lang="en-US" smtClean="0"/>
              <a:pPr/>
              <a:t>40</a:t>
            </a:fld>
            <a:endParaRPr lang="en-US"/>
          </a:p>
        </p:txBody>
      </p:sp>
      <p:sp>
        <p:nvSpPr>
          <p:cNvPr id="6" name="TextBox 5">
            <a:extLst>
              <a:ext uri="{FF2B5EF4-FFF2-40B4-BE49-F238E27FC236}">
                <a16:creationId xmlns:a16="http://schemas.microsoft.com/office/drawing/2014/main" id="{57417BE7-C17E-C543-BC56-D5715A4851A5}"/>
              </a:ext>
            </a:extLst>
          </p:cNvPr>
          <p:cNvSpPr txBox="1"/>
          <p:nvPr/>
        </p:nvSpPr>
        <p:spPr>
          <a:xfrm>
            <a:off x="2157151" y="5596408"/>
            <a:ext cx="1870364" cy="369332"/>
          </a:xfrm>
          <a:prstGeom prst="rect">
            <a:avLst/>
          </a:prstGeom>
          <a:noFill/>
        </p:spPr>
        <p:txBody>
          <a:bodyPr wrap="square" rtlCol="0">
            <a:spAutoFit/>
          </a:bodyPr>
          <a:lstStyle/>
          <a:p>
            <a:r>
              <a:rPr lang="en-US" err="1"/>
              <a:t>arXiv</a:t>
            </a:r>
            <a:r>
              <a:rPr lang="en-US"/>
              <a:t>: 2110.14028</a:t>
            </a:r>
          </a:p>
        </p:txBody>
      </p:sp>
      <p:sp>
        <p:nvSpPr>
          <p:cNvPr id="5" name="Date Placeholder 4">
            <a:extLst>
              <a:ext uri="{FF2B5EF4-FFF2-40B4-BE49-F238E27FC236}">
                <a16:creationId xmlns:a16="http://schemas.microsoft.com/office/drawing/2014/main" id="{611DA614-6C6A-8A4E-AF5A-6EF2EB541FBC}"/>
              </a:ext>
            </a:extLst>
          </p:cNvPr>
          <p:cNvSpPr>
            <a:spLocks noGrp="1"/>
          </p:cNvSpPr>
          <p:nvPr>
            <p:ph type="dt" sz="half" idx="10"/>
          </p:nvPr>
        </p:nvSpPr>
        <p:spPr/>
        <p:txBody>
          <a:bodyPr/>
          <a:lstStyle/>
          <a:p>
            <a:r>
              <a:rPr lang="en-US"/>
              <a:t>11/19/21</a:t>
            </a:r>
          </a:p>
        </p:txBody>
      </p:sp>
      <p:sp>
        <p:nvSpPr>
          <p:cNvPr id="9" name="Rectangle 8">
            <a:extLst>
              <a:ext uri="{FF2B5EF4-FFF2-40B4-BE49-F238E27FC236}">
                <a16:creationId xmlns:a16="http://schemas.microsoft.com/office/drawing/2014/main" id="{411B0452-97B2-6C45-B607-1457EDF7085A}"/>
              </a:ext>
            </a:extLst>
          </p:cNvPr>
          <p:cNvSpPr/>
          <p:nvPr/>
        </p:nvSpPr>
        <p:spPr>
          <a:xfrm>
            <a:off x="10292906" y="197324"/>
            <a:ext cx="1879041" cy="369332"/>
          </a:xfrm>
          <a:prstGeom prst="rect">
            <a:avLst/>
          </a:prstGeom>
        </p:spPr>
        <p:txBody>
          <a:bodyPr wrap="none">
            <a:spAutoFit/>
          </a:bodyPr>
          <a:lstStyle/>
          <a:p>
            <a:r>
              <a:rPr lang="en-US" err="1"/>
              <a:t>arXiv</a:t>
            </a:r>
            <a:r>
              <a:rPr lang="en-US"/>
              <a:t>: 2110.14028</a:t>
            </a:r>
          </a:p>
        </p:txBody>
      </p:sp>
    </p:spTree>
    <p:extLst>
      <p:ext uri="{BB962C8B-B14F-4D97-AF65-F5344CB8AC3E}">
        <p14:creationId xmlns:p14="http://schemas.microsoft.com/office/powerpoint/2010/main" val="2914143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2C47-0E35-4369-825D-AB2D0CA34AC9}"/>
              </a:ext>
            </a:extLst>
          </p:cNvPr>
          <p:cNvSpPr>
            <a:spLocks noGrp="1"/>
          </p:cNvSpPr>
          <p:nvPr>
            <p:ph type="title"/>
          </p:nvPr>
        </p:nvSpPr>
        <p:spPr/>
        <p:txBody>
          <a:bodyPr/>
          <a:lstStyle/>
          <a:p>
            <a:r>
              <a:rPr lang="en-US"/>
              <a:t>Systematic Uncertainties</a:t>
            </a:r>
          </a:p>
        </p:txBody>
      </p:sp>
      <p:sp>
        <p:nvSpPr>
          <p:cNvPr id="6" name="Content Placeholder 5">
            <a:extLst>
              <a:ext uri="{FF2B5EF4-FFF2-40B4-BE49-F238E27FC236}">
                <a16:creationId xmlns:a16="http://schemas.microsoft.com/office/drawing/2014/main" id="{B8A167E2-0ED1-408F-A21F-3F0F075B23C8}"/>
              </a:ext>
            </a:extLst>
          </p:cNvPr>
          <p:cNvSpPr>
            <a:spLocks noGrp="1"/>
          </p:cNvSpPr>
          <p:nvPr>
            <p:ph idx="1"/>
          </p:nvPr>
        </p:nvSpPr>
        <p:spPr/>
        <p:txBody>
          <a:bodyPr>
            <a:normAutofit lnSpcReduction="10000"/>
          </a:bodyPr>
          <a:lstStyle/>
          <a:p>
            <a:r>
              <a:rPr lang="en-US"/>
              <a:t>BNB neutrino flux uncertainty</a:t>
            </a:r>
          </a:p>
          <a:p>
            <a:pPr lvl="1"/>
            <a:r>
              <a:rPr lang="en-US" err="1"/>
              <a:t>MiniBooNE</a:t>
            </a:r>
            <a:r>
              <a:rPr lang="en-US"/>
              <a:t>: </a:t>
            </a:r>
            <a:r>
              <a:rPr lang="en-US">
                <a:hlinkClick r:id="rId3"/>
              </a:rPr>
              <a:t>Phys. Rev. D79, 072002 </a:t>
            </a:r>
            <a:endParaRPr lang="en-US"/>
          </a:p>
          <a:p>
            <a:r>
              <a:rPr lang="en-US">
                <a:solidFill>
                  <a:srgbClr val="0000FF"/>
                </a:solidFill>
              </a:rPr>
              <a:t>Neutrino cross section uncertainty</a:t>
            </a:r>
          </a:p>
          <a:p>
            <a:pPr lvl="1"/>
            <a:r>
              <a:rPr lang="en-US">
                <a:solidFill>
                  <a:srgbClr val="0000FF"/>
                </a:solidFill>
              </a:rPr>
              <a:t>GENIE-v3 with the MicroBooNE tune: </a:t>
            </a:r>
            <a:r>
              <a:rPr lang="en-US" sz="1800" u="sng">
                <a:solidFill>
                  <a:srgbClr val="0000FF"/>
                </a:solidFill>
                <a:effectLst/>
                <a:ea typeface="SimSun" panose="02010600030101010101" pitchFamily="2" charset="-122"/>
                <a:cs typeface="QZEBX M+ CMB X 12"/>
                <a:hlinkClick r:id="rId4">
                  <a:extLst>
                    <a:ext uri="{A12FA001-AC4F-418D-AE19-62706E023703}">
                      <ahyp:hlinkClr xmlns:ahyp="http://schemas.microsoft.com/office/drawing/2018/hyperlinkcolor" val="tx"/>
                    </a:ext>
                  </a:extLst>
                </a:hlinkClick>
              </a:rPr>
              <a:t>arXiv:2110.14028</a:t>
            </a:r>
            <a:r>
              <a:rPr lang="en-US" sz="1800">
                <a:solidFill>
                  <a:srgbClr val="0000FF"/>
                </a:solidFill>
                <a:effectLst/>
                <a:ea typeface="SimSun" panose="02010600030101010101" pitchFamily="2" charset="-122"/>
                <a:cs typeface="QZEBX M+ CMB X 12"/>
              </a:rPr>
              <a:t> </a:t>
            </a:r>
          </a:p>
          <a:p>
            <a:r>
              <a:rPr lang="en-US"/>
              <a:t>Detector systematics</a:t>
            </a:r>
          </a:p>
          <a:p>
            <a:pPr lvl="1"/>
            <a:r>
              <a:rPr lang="en-US"/>
              <a:t>TPC, Light, Space Charge, Recombination</a:t>
            </a:r>
          </a:p>
          <a:p>
            <a:pPr lvl="1"/>
            <a:r>
              <a:rPr lang="en-US"/>
              <a:t>Bootstrapping approach</a:t>
            </a:r>
          </a:p>
          <a:p>
            <a:r>
              <a:rPr lang="en-US"/>
              <a:t>Hadron-argon interaction uncertainty</a:t>
            </a:r>
          </a:p>
          <a:p>
            <a:pPr lvl="1"/>
            <a:r>
              <a:rPr lang="en-US"/>
              <a:t>GEANT4 reweight</a:t>
            </a:r>
          </a:p>
          <a:p>
            <a:r>
              <a:rPr lang="en-US"/>
              <a:t>MC statistical uncertainty</a:t>
            </a:r>
          </a:p>
          <a:p>
            <a:pPr lvl="1"/>
            <a:r>
              <a:rPr lang="en-US"/>
              <a:t>Bayesian approach</a:t>
            </a:r>
          </a:p>
          <a:p>
            <a:r>
              <a:rPr lang="en-US"/>
              <a:t>Dirt systematics</a:t>
            </a:r>
          </a:p>
          <a:p>
            <a:pPr lvl="1"/>
            <a:r>
              <a:rPr lang="en-US"/>
              <a:t>Materials outside the cryostat</a:t>
            </a:r>
          </a:p>
          <a:p>
            <a:endParaRPr lang="en-US"/>
          </a:p>
          <a:p>
            <a:endParaRPr lang="en-US"/>
          </a:p>
        </p:txBody>
      </p:sp>
      <p:pic>
        <p:nvPicPr>
          <p:cNvPr id="8" name="Picture 7">
            <a:extLst>
              <a:ext uri="{FF2B5EF4-FFF2-40B4-BE49-F238E27FC236}">
                <a16:creationId xmlns:a16="http://schemas.microsoft.com/office/drawing/2014/main" id="{DB2C9366-D75D-674A-A009-439A40E61614}"/>
              </a:ext>
            </a:extLst>
          </p:cNvPr>
          <p:cNvPicPr>
            <a:picLocks noChangeAspect="1"/>
          </p:cNvPicPr>
          <p:nvPr/>
        </p:nvPicPr>
        <p:blipFill>
          <a:blip r:embed="rId5"/>
          <a:stretch>
            <a:fillRect/>
          </a:stretch>
        </p:blipFill>
        <p:spPr>
          <a:xfrm>
            <a:off x="7531100" y="1299313"/>
            <a:ext cx="4660900" cy="4826000"/>
          </a:xfrm>
          <a:prstGeom prst="rect">
            <a:avLst/>
          </a:prstGeom>
        </p:spPr>
      </p:pic>
      <p:sp>
        <p:nvSpPr>
          <p:cNvPr id="7" name="TextBox 6">
            <a:extLst>
              <a:ext uri="{FF2B5EF4-FFF2-40B4-BE49-F238E27FC236}">
                <a16:creationId xmlns:a16="http://schemas.microsoft.com/office/drawing/2014/main" id="{B51F7CFA-D018-AE48-9EA4-E5A77F8F1453}"/>
              </a:ext>
            </a:extLst>
          </p:cNvPr>
          <p:cNvSpPr txBox="1"/>
          <p:nvPr/>
        </p:nvSpPr>
        <p:spPr>
          <a:xfrm>
            <a:off x="8153400" y="6234237"/>
            <a:ext cx="2068773" cy="338554"/>
          </a:xfrm>
          <a:prstGeom prst="rect">
            <a:avLst/>
          </a:prstGeom>
          <a:noFill/>
        </p:spPr>
        <p:txBody>
          <a:bodyPr wrap="square" rtlCol="0">
            <a:spAutoFit/>
          </a:bodyPr>
          <a:lstStyle/>
          <a:p>
            <a:r>
              <a:rPr lang="en-US" sz="1600"/>
              <a:t>Fully contained (FC) </a:t>
            </a:r>
          </a:p>
        </p:txBody>
      </p:sp>
      <p:sp>
        <p:nvSpPr>
          <p:cNvPr id="9" name="TextBox 8">
            <a:extLst>
              <a:ext uri="{FF2B5EF4-FFF2-40B4-BE49-F238E27FC236}">
                <a16:creationId xmlns:a16="http://schemas.microsoft.com/office/drawing/2014/main" id="{4B9A0A1D-C8F6-E548-B8D3-64CDD3AACF15}"/>
              </a:ext>
            </a:extLst>
          </p:cNvPr>
          <p:cNvSpPr txBox="1"/>
          <p:nvPr/>
        </p:nvSpPr>
        <p:spPr>
          <a:xfrm>
            <a:off x="10099343" y="6234237"/>
            <a:ext cx="2121963" cy="338554"/>
          </a:xfrm>
          <a:prstGeom prst="rect">
            <a:avLst/>
          </a:prstGeom>
          <a:noFill/>
        </p:spPr>
        <p:txBody>
          <a:bodyPr wrap="square" rtlCol="0">
            <a:spAutoFit/>
          </a:bodyPr>
          <a:lstStyle/>
          <a:p>
            <a:r>
              <a:rPr lang="en-US" sz="1600"/>
              <a:t>Partially contained (PC) </a:t>
            </a:r>
          </a:p>
        </p:txBody>
      </p:sp>
      <p:cxnSp>
        <p:nvCxnSpPr>
          <p:cNvPr id="11" name="Straight Arrow Connector 10">
            <a:extLst>
              <a:ext uri="{FF2B5EF4-FFF2-40B4-BE49-F238E27FC236}">
                <a16:creationId xmlns:a16="http://schemas.microsoft.com/office/drawing/2014/main" id="{0E9290C1-BC77-7B46-B9A5-3613E6D84A7D}"/>
              </a:ext>
            </a:extLst>
          </p:cNvPr>
          <p:cNvCxnSpPr>
            <a:cxnSpLocks/>
          </p:cNvCxnSpPr>
          <p:nvPr/>
        </p:nvCxnSpPr>
        <p:spPr>
          <a:xfrm>
            <a:off x="7989626" y="6163537"/>
            <a:ext cx="206877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27425B-D3F8-724C-91E8-9E021E33200E}"/>
              </a:ext>
            </a:extLst>
          </p:cNvPr>
          <p:cNvCxnSpPr>
            <a:cxnSpLocks/>
          </p:cNvCxnSpPr>
          <p:nvPr/>
        </p:nvCxnSpPr>
        <p:spPr>
          <a:xfrm>
            <a:off x="10099343" y="6162757"/>
            <a:ext cx="19652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97B0AB2-B28A-194D-9490-F68370C7F3B7}"/>
              </a:ext>
            </a:extLst>
          </p:cNvPr>
          <p:cNvSpPr>
            <a:spLocks noGrp="1"/>
          </p:cNvSpPr>
          <p:nvPr>
            <p:ph type="sldNum" sz="quarter" idx="12"/>
          </p:nvPr>
        </p:nvSpPr>
        <p:spPr/>
        <p:txBody>
          <a:bodyPr/>
          <a:lstStyle/>
          <a:p>
            <a:fld id="{A57F9112-1840-42A5-8E86-90BE042C0880}" type="slidenum">
              <a:rPr lang="en-US" smtClean="0"/>
              <a:pPr/>
              <a:t>41</a:t>
            </a:fld>
            <a:endParaRPr lang="en-US"/>
          </a:p>
        </p:txBody>
      </p:sp>
      <p:sp>
        <p:nvSpPr>
          <p:cNvPr id="3" name="Date Placeholder 2">
            <a:extLst>
              <a:ext uri="{FF2B5EF4-FFF2-40B4-BE49-F238E27FC236}">
                <a16:creationId xmlns:a16="http://schemas.microsoft.com/office/drawing/2014/main" id="{779CCC34-75FD-B14B-AC16-03CC367864F3}"/>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570785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6655-3347-4C59-B3E3-CB4DC0EC6756}"/>
              </a:ext>
            </a:extLst>
          </p:cNvPr>
          <p:cNvSpPr>
            <a:spLocks noGrp="1"/>
          </p:cNvSpPr>
          <p:nvPr>
            <p:ph type="title"/>
          </p:nvPr>
        </p:nvSpPr>
        <p:spPr>
          <a:xfrm>
            <a:off x="838200" y="365126"/>
            <a:ext cx="10515600" cy="477196"/>
          </a:xfrm>
        </p:spPr>
        <p:txBody>
          <a:bodyPr>
            <a:normAutofit fontScale="90000"/>
          </a:bodyPr>
          <a:lstStyle/>
          <a:p>
            <a:r>
              <a:rPr lang="en-US"/>
              <a:t>Overall model validation: Goodness-of-Fit (</a:t>
            </a:r>
            <a:r>
              <a:rPr lang="en-US" err="1"/>
              <a:t>GoF</a:t>
            </a:r>
            <a:r>
              <a:rPr lang="en-US"/>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63A5F1-0391-4342-9CF7-8B02D76588CB}"/>
                  </a:ext>
                </a:extLst>
              </p:cNvPr>
              <p:cNvSpPr>
                <a:spLocks noGrp="1"/>
              </p:cNvSpPr>
              <p:nvPr>
                <p:ph idx="1"/>
              </p:nvPr>
            </p:nvSpPr>
            <p:spPr>
              <a:xfrm>
                <a:off x="629255" y="1595130"/>
                <a:ext cx="6866692" cy="1736014"/>
              </a:xfrm>
            </p:spPr>
            <p:txBody>
              <a:bodyPr>
                <a:normAutofit/>
              </a:bodyPr>
              <a:lstStyle/>
              <a:p>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𝝌</m:t>
                        </m:r>
                      </m:e>
                      <m:sup>
                        <m:r>
                          <a:rPr lang="en-US" b="1" i="1">
                            <a:solidFill>
                              <a:schemeClr val="tx1"/>
                            </a:solidFill>
                            <a:latin typeface="Cambria Math" panose="02040503050406030204" pitchFamily="18" charset="0"/>
                          </a:rPr>
                          <m:t>𝟐</m:t>
                        </m:r>
                      </m:sup>
                    </m:sSup>
                  </m:oMath>
                </a14:m>
                <a:r>
                  <a:rPr lang="en-US" b="1">
                    <a:solidFill>
                      <a:schemeClr val="tx1"/>
                    </a:solidFill>
                  </a:rPr>
                  <a:t>/</a:t>
                </a:r>
                <a:r>
                  <a:rPr lang="en-US" b="1" err="1">
                    <a:solidFill>
                      <a:schemeClr val="tx1"/>
                    </a:solidFill>
                  </a:rPr>
                  <a:t>ndf</a:t>
                </a:r>
                <a:r>
                  <a:rPr lang="en-US" b="1">
                    <a:solidFill>
                      <a:schemeClr val="tx1"/>
                    </a:solidFill>
                  </a:rPr>
                  <a:t> </a:t>
                </a:r>
                <a:r>
                  <a:rPr lang="en-US">
                    <a:solidFill>
                      <a:schemeClr val="tx1"/>
                    </a:solidFill>
                  </a:rPr>
                  <a:t>calculated from the full systematics (flux, </a:t>
                </a:r>
                <a:r>
                  <a:rPr lang="en-US" err="1">
                    <a:solidFill>
                      <a:schemeClr val="tx1"/>
                    </a:solidFill>
                  </a:rPr>
                  <a:t>Xs</a:t>
                </a:r>
                <a:r>
                  <a:rPr lang="en-US">
                    <a:solidFill>
                      <a:schemeClr val="tx1"/>
                    </a:solidFill>
                  </a:rPr>
                  <a:t>, detector, MC statistics) and statistics</a:t>
                </a:r>
                <a:endParaRPr lang="en-US"/>
              </a:p>
            </p:txBody>
          </p:sp>
        </mc:Choice>
        <mc:Fallback xmlns="">
          <p:sp>
            <p:nvSpPr>
              <p:cNvPr id="3" name="Content Placeholder 2">
                <a:extLst>
                  <a:ext uri="{FF2B5EF4-FFF2-40B4-BE49-F238E27FC236}">
                    <a16:creationId xmlns:a16="http://schemas.microsoft.com/office/drawing/2014/main" id="{5663A5F1-0391-4342-9CF7-8B02D76588CB}"/>
                  </a:ext>
                </a:extLst>
              </p:cNvPr>
              <p:cNvSpPr>
                <a:spLocks noGrp="1" noRot="1" noChangeAspect="1" noMove="1" noResize="1" noEditPoints="1" noAdjustHandles="1" noChangeArrowheads="1" noChangeShapeType="1" noTextEdit="1"/>
              </p:cNvSpPr>
              <p:nvPr>
                <p:ph idx="1"/>
              </p:nvPr>
            </p:nvSpPr>
            <p:spPr>
              <a:xfrm>
                <a:off x="629255" y="1595130"/>
                <a:ext cx="6866692" cy="1736014"/>
              </a:xfrm>
              <a:blipFill>
                <a:blip r:embed="rId3"/>
                <a:stretch>
                  <a:fillRect t="-528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ECE4CC3-376D-4962-9C84-4C49B76E0314}"/>
              </a:ext>
            </a:extLst>
          </p:cNvPr>
          <p:cNvPicPr>
            <a:picLocks noChangeAspect="1"/>
          </p:cNvPicPr>
          <p:nvPr/>
        </p:nvPicPr>
        <p:blipFill rotWithShape="1">
          <a:blip r:embed="rId4"/>
          <a:srcRect r="4429"/>
          <a:stretch/>
        </p:blipFill>
        <p:spPr>
          <a:xfrm>
            <a:off x="7635271" y="1319252"/>
            <a:ext cx="4512520" cy="4459315"/>
          </a:xfrm>
          <a:prstGeom prst="rect">
            <a:avLst/>
          </a:prstGeom>
        </p:spPr>
      </p:pic>
      <p:pic>
        <p:nvPicPr>
          <p:cNvPr id="8" name="Picture 7">
            <a:extLst>
              <a:ext uri="{FF2B5EF4-FFF2-40B4-BE49-F238E27FC236}">
                <a16:creationId xmlns:a16="http://schemas.microsoft.com/office/drawing/2014/main" id="{E085BC02-A11C-4C7E-9333-2030093ACAF3}"/>
              </a:ext>
            </a:extLst>
          </p:cNvPr>
          <p:cNvPicPr>
            <a:picLocks noChangeAspect="1"/>
          </p:cNvPicPr>
          <p:nvPr/>
        </p:nvPicPr>
        <p:blipFill rotWithShape="1">
          <a:blip r:embed="rId5"/>
          <a:srcRect l="5358" t="25041" r="-2151"/>
          <a:stretch/>
        </p:blipFill>
        <p:spPr>
          <a:xfrm>
            <a:off x="1556661" y="3165332"/>
            <a:ext cx="4646429" cy="673699"/>
          </a:xfrm>
          <a:prstGeom prst="rect">
            <a:avLst/>
          </a:prstGeom>
          <a:noFill/>
          <a:ln w="19050">
            <a:solidFill>
              <a:schemeClr val="tx1"/>
            </a:solidFill>
          </a:ln>
        </p:spPr>
      </p:pic>
      <p:sp>
        <p:nvSpPr>
          <p:cNvPr id="11" name="Rectangle: Rounded Corners 10">
            <a:extLst>
              <a:ext uri="{FF2B5EF4-FFF2-40B4-BE49-F238E27FC236}">
                <a16:creationId xmlns:a16="http://schemas.microsoft.com/office/drawing/2014/main" id="{66453E1F-DD6D-46BF-90BB-79603BB359E9}"/>
              </a:ext>
            </a:extLst>
          </p:cNvPr>
          <p:cNvSpPr/>
          <p:nvPr/>
        </p:nvSpPr>
        <p:spPr>
          <a:xfrm>
            <a:off x="8209057" y="5761841"/>
            <a:ext cx="2910349"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9CC130-21EB-4065-BBCA-E71FDF32F2FE}"/>
                  </a:ext>
                </a:extLst>
              </p:cNvPr>
              <p:cNvSpPr txBox="1"/>
              <p:nvPr/>
            </p:nvSpPr>
            <p:spPr>
              <a:xfrm>
                <a:off x="8661341" y="6056809"/>
                <a:ext cx="2320413" cy="3918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𝛎</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𝛍</m:t>
                          </m:r>
                        </m:sub>
                        <m:sup>
                          <m:r>
                            <a:rPr lang="en-US" b="1" i="0" smtClean="0">
                              <a:latin typeface="Cambria Math" panose="02040503050406030204" pitchFamily="18" charset="0"/>
                            </a:rPr>
                            <m:t>𝐫𝐞𝐜</m:t>
                          </m:r>
                        </m:sup>
                      </m:sSubSup>
                      <m:r>
                        <a:rPr lang="en-US" b="1" i="0"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𝐄</m:t>
                          </m:r>
                        </m:e>
                        <m:sub>
                          <m:r>
                            <a:rPr lang="en-US" b="1" i="0" smtClean="0">
                              <a:latin typeface="Cambria Math" panose="02040503050406030204" pitchFamily="18" charset="0"/>
                            </a:rPr>
                            <m:t>𝐡𝐚𝐝</m:t>
                          </m:r>
                        </m:sub>
                        <m:sup>
                          <m:r>
                            <a:rPr lang="en-US" b="1" i="0" smtClean="0">
                              <a:latin typeface="Cambria Math" panose="02040503050406030204" pitchFamily="18" charset="0"/>
                            </a:rPr>
                            <m:t>𝐫𝐞𝐜</m:t>
                          </m:r>
                        </m:sup>
                      </m:sSubSup>
                    </m:oMath>
                  </m:oMathPara>
                </a14:m>
                <a:endParaRPr lang="en-US" b="1"/>
              </a:p>
            </p:txBody>
          </p:sp>
        </mc:Choice>
        <mc:Fallback xmlns="">
          <p:sp>
            <p:nvSpPr>
              <p:cNvPr id="12" name="TextBox 11">
                <a:extLst>
                  <a:ext uri="{FF2B5EF4-FFF2-40B4-BE49-F238E27FC236}">
                    <a16:creationId xmlns:a16="http://schemas.microsoft.com/office/drawing/2014/main" id="{C49CC130-21EB-4065-BBCA-E71FDF32F2FE}"/>
                  </a:ext>
                </a:extLst>
              </p:cNvPr>
              <p:cNvSpPr txBox="1">
                <a:spLocks noRot="1" noChangeAspect="1" noMove="1" noResize="1" noEditPoints="1" noAdjustHandles="1" noChangeArrowheads="1" noChangeShapeType="1" noTextEdit="1"/>
              </p:cNvSpPr>
              <p:nvPr/>
            </p:nvSpPr>
            <p:spPr>
              <a:xfrm>
                <a:off x="8661341" y="6056809"/>
                <a:ext cx="2320413" cy="391839"/>
              </a:xfrm>
              <a:prstGeom prst="rect">
                <a:avLst/>
              </a:prstGeom>
              <a:blipFill>
                <a:blip r:embed="rId6"/>
                <a:stretch>
                  <a:fillRect b="-625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6B9DA1C-6AB2-4BF9-AE29-7D2630C449EA}"/>
              </a:ext>
            </a:extLst>
          </p:cNvPr>
          <p:cNvSpPr/>
          <p:nvPr/>
        </p:nvSpPr>
        <p:spPr>
          <a:xfrm>
            <a:off x="8190924" y="5712368"/>
            <a:ext cx="2091085" cy="369332"/>
          </a:xfrm>
          <a:prstGeom prst="rect">
            <a:avLst/>
          </a:prstGeom>
        </p:spPr>
        <p:txBody>
          <a:bodyPr wrap="none">
            <a:spAutoFit/>
          </a:bodyPr>
          <a:lstStyle/>
          <a:p>
            <a:r>
              <a:rPr lang="en-US"/>
              <a:t>Calorimetric energy:</a:t>
            </a:r>
          </a:p>
        </p:txBody>
      </p:sp>
      <p:cxnSp>
        <p:nvCxnSpPr>
          <p:cNvPr id="14" name="Connector: Curved 13">
            <a:extLst>
              <a:ext uri="{FF2B5EF4-FFF2-40B4-BE49-F238E27FC236}">
                <a16:creationId xmlns:a16="http://schemas.microsoft.com/office/drawing/2014/main" id="{AF071F42-55EE-47D5-A969-2B5A4129EB0A}"/>
              </a:ext>
            </a:extLst>
          </p:cNvPr>
          <p:cNvCxnSpPr>
            <a:cxnSpLocks/>
            <a:stCxn id="11" idx="3"/>
          </p:cNvCxnSpPr>
          <p:nvPr/>
        </p:nvCxnSpPr>
        <p:spPr>
          <a:xfrm flipV="1">
            <a:off x="11119406" y="5513166"/>
            <a:ext cx="385022" cy="578056"/>
          </a:xfrm>
          <a:prstGeom prst="curvedConnector2">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766BC60-09A2-4AF9-9F14-EAD8FDE729F5}"/>
              </a:ext>
            </a:extLst>
          </p:cNvPr>
          <p:cNvSpPr txBox="1">
            <a:spLocks/>
          </p:cNvSpPr>
          <p:nvPr/>
        </p:nvSpPr>
        <p:spPr>
          <a:xfrm>
            <a:off x="603680" y="4085303"/>
            <a:ext cx="7031591" cy="2519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ebdings" panose="05030102010509060703"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432FF"/>
                </a:solidFill>
              </a:rPr>
              <a:t>Overestimation of part of uncertainties could hide the potential bias in other part</a:t>
            </a:r>
          </a:p>
          <a:p>
            <a:pPr lvl="1"/>
            <a:r>
              <a:rPr lang="en-US">
                <a:solidFill>
                  <a:srgbClr val="0432FF"/>
                </a:solidFill>
              </a:rPr>
              <a:t>This can be solved with conditional covariance formalism</a:t>
            </a:r>
            <a:endParaRPr lang="en-US"/>
          </a:p>
        </p:txBody>
      </p:sp>
      <p:sp>
        <p:nvSpPr>
          <p:cNvPr id="19" name="TextBox 18">
            <a:extLst>
              <a:ext uri="{FF2B5EF4-FFF2-40B4-BE49-F238E27FC236}">
                <a16:creationId xmlns:a16="http://schemas.microsoft.com/office/drawing/2014/main" id="{BE95B170-EDFB-47E3-88EE-9A36891BD786}"/>
              </a:ext>
            </a:extLst>
          </p:cNvPr>
          <p:cNvSpPr txBox="1"/>
          <p:nvPr/>
        </p:nvSpPr>
        <p:spPr>
          <a:xfrm>
            <a:off x="8353985" y="1287353"/>
            <a:ext cx="3377024"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MicroBooNE (5.327E19 POT)</a:t>
            </a:r>
          </a:p>
        </p:txBody>
      </p:sp>
      <p:sp>
        <p:nvSpPr>
          <p:cNvPr id="4" name="TextBox 3">
            <a:extLst>
              <a:ext uri="{FF2B5EF4-FFF2-40B4-BE49-F238E27FC236}">
                <a16:creationId xmlns:a16="http://schemas.microsoft.com/office/drawing/2014/main" id="{1C5FE3FE-5A82-3B45-B04E-00143FA75971}"/>
              </a:ext>
            </a:extLst>
          </p:cNvPr>
          <p:cNvSpPr txBox="1"/>
          <p:nvPr/>
        </p:nvSpPr>
        <p:spPr>
          <a:xfrm>
            <a:off x="8661341" y="3331144"/>
            <a:ext cx="419159" cy="369332"/>
          </a:xfrm>
          <a:prstGeom prst="rect">
            <a:avLst/>
          </a:prstGeom>
          <a:noFill/>
        </p:spPr>
        <p:txBody>
          <a:bodyPr wrap="square" rtlCol="0">
            <a:spAutoFit/>
          </a:bodyPr>
          <a:lstStyle/>
          <a:p>
            <a:r>
              <a:rPr lang="en-US"/>
              <a:t>FC</a:t>
            </a:r>
          </a:p>
        </p:txBody>
      </p:sp>
      <p:sp>
        <p:nvSpPr>
          <p:cNvPr id="15" name="TextBox 14">
            <a:extLst>
              <a:ext uri="{FF2B5EF4-FFF2-40B4-BE49-F238E27FC236}">
                <a16:creationId xmlns:a16="http://schemas.microsoft.com/office/drawing/2014/main" id="{2515CF65-F0EC-584C-AEAA-43992789A098}"/>
              </a:ext>
            </a:extLst>
          </p:cNvPr>
          <p:cNvSpPr txBox="1"/>
          <p:nvPr/>
        </p:nvSpPr>
        <p:spPr>
          <a:xfrm>
            <a:off x="10512681" y="3317516"/>
            <a:ext cx="606725" cy="369332"/>
          </a:xfrm>
          <a:prstGeom prst="rect">
            <a:avLst/>
          </a:prstGeom>
          <a:noFill/>
        </p:spPr>
        <p:txBody>
          <a:bodyPr wrap="square" rtlCol="0">
            <a:spAutoFit/>
          </a:bodyPr>
          <a:lstStyle/>
          <a:p>
            <a:r>
              <a:rPr lang="en-US"/>
              <a:t>PC</a:t>
            </a:r>
          </a:p>
        </p:txBody>
      </p:sp>
      <p:sp>
        <p:nvSpPr>
          <p:cNvPr id="6" name="Slide Number Placeholder 5">
            <a:extLst>
              <a:ext uri="{FF2B5EF4-FFF2-40B4-BE49-F238E27FC236}">
                <a16:creationId xmlns:a16="http://schemas.microsoft.com/office/drawing/2014/main" id="{022D11EB-ACA7-8141-AF2D-206B001C48F8}"/>
              </a:ext>
            </a:extLst>
          </p:cNvPr>
          <p:cNvSpPr>
            <a:spLocks noGrp="1"/>
          </p:cNvSpPr>
          <p:nvPr>
            <p:ph type="sldNum" sz="quarter" idx="12"/>
          </p:nvPr>
        </p:nvSpPr>
        <p:spPr/>
        <p:txBody>
          <a:bodyPr/>
          <a:lstStyle/>
          <a:p>
            <a:fld id="{A57F9112-1840-42A5-8E86-90BE042C0880}" type="slidenum">
              <a:rPr lang="en-US" smtClean="0"/>
              <a:pPr/>
              <a:t>42</a:t>
            </a:fld>
            <a:endParaRPr lang="en-US"/>
          </a:p>
        </p:txBody>
      </p:sp>
      <p:sp>
        <p:nvSpPr>
          <p:cNvPr id="5" name="Right Arrow 4">
            <a:extLst>
              <a:ext uri="{FF2B5EF4-FFF2-40B4-BE49-F238E27FC236}">
                <a16:creationId xmlns:a16="http://schemas.microsoft.com/office/drawing/2014/main" id="{5735A65C-B041-D044-B4BA-D0E68C8EDA6F}"/>
              </a:ext>
            </a:extLst>
          </p:cNvPr>
          <p:cNvSpPr/>
          <p:nvPr/>
        </p:nvSpPr>
        <p:spPr>
          <a:xfrm>
            <a:off x="6906805" y="3118457"/>
            <a:ext cx="870155" cy="648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8">
            <a:extLst>
              <a:ext uri="{FF2B5EF4-FFF2-40B4-BE49-F238E27FC236}">
                <a16:creationId xmlns:a16="http://schemas.microsoft.com/office/drawing/2014/main" id="{63144133-C8CC-F840-AC90-F0FCA808C8D7}"/>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78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9FAA41A-4D1F-A642-9917-2E0CFCB1C7F5}"/>
              </a:ext>
            </a:extLst>
          </p:cNvPr>
          <p:cNvGrpSpPr/>
          <p:nvPr/>
        </p:nvGrpSpPr>
        <p:grpSpPr>
          <a:xfrm>
            <a:off x="2569116" y="1456335"/>
            <a:ext cx="5078111" cy="658761"/>
            <a:chOff x="2642079" y="1915813"/>
            <a:chExt cx="5078111" cy="658761"/>
          </a:xfrm>
        </p:grpSpPr>
        <p:sp>
          <p:nvSpPr>
            <p:cNvPr id="17" name="Rectangle: Rounded Corners 14">
              <a:extLst>
                <a:ext uri="{FF2B5EF4-FFF2-40B4-BE49-F238E27FC236}">
                  <a16:creationId xmlns:a16="http://schemas.microsoft.com/office/drawing/2014/main" id="{3AA706BC-63FB-2643-A111-AE92C67BC095}"/>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8F9093A-5C49-5241-A66D-2CEA8FF0705B}"/>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a:p>
              </p:txBody>
            </p:sp>
          </mc:Choice>
          <mc:Fallback xmlns="">
            <p:sp>
              <p:nvSpPr>
                <p:cNvPr id="18" name="TextBox 17">
                  <a:extLst>
                    <a:ext uri="{FF2B5EF4-FFF2-40B4-BE49-F238E27FC236}">
                      <a16:creationId xmlns:a16="http://schemas.microsoft.com/office/drawing/2014/main" id="{D8F9093A-5C49-5241-A66D-2CEA8FF0705B}"/>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3"/>
                  <a:stretch>
                    <a:fillRect/>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97CD377F-67B2-49F9-9731-99B2AD6AE4CA}"/>
              </a:ext>
            </a:extLst>
          </p:cNvPr>
          <p:cNvPicPr>
            <a:picLocks noChangeAspect="1"/>
          </p:cNvPicPr>
          <p:nvPr/>
        </p:nvPicPr>
        <p:blipFill>
          <a:blip r:embed="rId4"/>
          <a:stretch>
            <a:fillRect/>
          </a:stretch>
        </p:blipFill>
        <p:spPr>
          <a:xfrm>
            <a:off x="983000" y="2391888"/>
            <a:ext cx="3765434" cy="365800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a:xfrm>
                <a:off x="838200" y="272362"/>
                <a:ext cx="10924708" cy="628880"/>
              </a:xfrm>
            </p:spPr>
            <p:txBody>
              <a:bodyPr>
                <a:normAutofit fontScale="90000"/>
              </a:bodyPr>
              <a:lstStyle/>
              <a:p>
                <a:r>
                  <a:rPr lang="en-US">
                    <a:solidFill>
                      <a:schemeClr val="tx1"/>
                    </a:solidFill>
                  </a:rPr>
                  <a:t>Model </a:t>
                </a:r>
                <a:r>
                  <a:rPr lang="en-US"/>
                  <a:t>v</a:t>
                </a:r>
                <a:r>
                  <a:rPr lang="en-US">
                    <a:solidFill>
                      <a:schemeClr val="tx1"/>
                    </a:solidFill>
                  </a:rPr>
                  <a:t>alidation: M(</a:t>
                </a:r>
                <a14:m>
                  <m:oMath xmlns:m="http://schemas.openxmlformats.org/officeDocument/2006/math">
                    <m:sSubSup>
                      <m:sSubSupPr>
                        <m:ctrlPr>
                          <a:rPr lang="en-US" b="1" i="1" smtClean="0">
                            <a:solidFill>
                              <a:schemeClr val="tx1"/>
                            </a:solidFill>
                            <a:latin typeface="Cambria Math" panose="02040503050406030204" pitchFamily="18" charset="0"/>
                          </a:rPr>
                        </m:ctrlPr>
                      </m:sSubSupPr>
                      <m:e>
                        <m:r>
                          <a:rPr lang="en-US" b="1">
                            <a:solidFill>
                              <a:schemeClr val="tx1"/>
                            </a:solidFill>
                            <a:latin typeface="Cambria Math" panose="02040503050406030204" pitchFamily="18" charset="0"/>
                          </a:rPr>
                          <m:t>𝐄</m:t>
                        </m:r>
                      </m:e>
                      <m:sub>
                        <m:r>
                          <a:rPr lang="en-US" b="1">
                            <a:solidFill>
                              <a:schemeClr val="tx1"/>
                            </a:solidFill>
                            <a:latin typeface="Cambria Math" panose="02040503050406030204" pitchFamily="18" charset="0"/>
                          </a:rPr>
                          <m:t>𝛍</m:t>
                        </m:r>
                      </m:sub>
                      <m:sup>
                        <m:r>
                          <a:rPr lang="en-US" b="1">
                            <a:solidFill>
                              <a:schemeClr val="tx1"/>
                            </a:solidFill>
                            <a:latin typeface="Cambria Math" panose="02040503050406030204" pitchFamily="18" charset="0"/>
                          </a:rPr>
                          <m:t>𝐫𝐞𝐜</m:t>
                        </m:r>
                      </m:sup>
                    </m:sSubSup>
                  </m:oMath>
                </a14:m>
                <a:r>
                  <a:rPr lang="en-US">
                    <a:solidFill>
                      <a:schemeClr val="tx1"/>
                    </a:solidFill>
                  </a:rPr>
                  <a:t>) vs. </a:t>
                </a:r>
                <a14:m>
                  <m:oMath xmlns:m="http://schemas.openxmlformats.org/officeDocument/2006/math">
                    <m:r>
                      <a:rPr lang="en-US" i="1" dirty="0" smtClean="0">
                        <a:solidFill>
                          <a:schemeClr val="tx1"/>
                        </a:solidFill>
                        <a:latin typeface="Cambria Math" panose="02040503050406030204" pitchFamily="18" charset="0"/>
                      </a:rPr>
                      <m:t>𝜇</m:t>
                    </m:r>
                  </m:oMath>
                </a14:m>
                <a:r>
                  <a:rPr lang="en-US">
                    <a:solidFill>
                      <a:schemeClr val="tx1"/>
                    </a:solidFill>
                  </a:rPr>
                  <a:t>(</a:t>
                </a:r>
                <a14:m>
                  <m:oMath xmlns:m="http://schemas.openxmlformats.org/officeDocument/2006/math">
                    <m:sSubSup>
                      <m:sSubSupPr>
                        <m:ctrlPr>
                          <a:rPr lang="en-US" b="1" i="1">
                            <a:solidFill>
                              <a:schemeClr val="tx1"/>
                            </a:solidFill>
                            <a:latin typeface="Cambria Math" panose="02040503050406030204" pitchFamily="18" charset="0"/>
                          </a:rPr>
                        </m:ctrlPr>
                      </m:sSubSupPr>
                      <m:e>
                        <m:r>
                          <a:rPr lang="en-US" b="1">
                            <a:solidFill>
                              <a:schemeClr val="tx1"/>
                            </a:solidFill>
                            <a:latin typeface="Cambria Math" panose="02040503050406030204" pitchFamily="18" charset="0"/>
                          </a:rPr>
                          <m:t>𝐄</m:t>
                        </m:r>
                      </m:e>
                      <m:sub>
                        <m:r>
                          <a:rPr lang="en-US" b="1">
                            <a:solidFill>
                              <a:schemeClr val="tx1"/>
                            </a:solidFill>
                            <a:latin typeface="Cambria Math" panose="02040503050406030204" pitchFamily="18" charset="0"/>
                          </a:rPr>
                          <m:t>𝛍</m:t>
                        </m:r>
                      </m:sub>
                      <m:sup>
                        <m:r>
                          <a:rPr lang="en-US" b="1">
                            <a:solidFill>
                              <a:schemeClr val="tx1"/>
                            </a:solidFill>
                            <a:latin typeface="Cambria Math" panose="02040503050406030204" pitchFamily="18" charset="0"/>
                          </a:rPr>
                          <m:t>𝐫𝐞𝐜</m:t>
                        </m:r>
                      </m:sup>
                    </m:sSubSup>
                  </m:oMath>
                </a14:m>
                <a:r>
                  <a:rPr lang="en-US">
                    <a:solidFill>
                      <a:schemeClr val="tx1"/>
                    </a:solidFill>
                  </a:rPr>
                  <a:t>)</a:t>
                </a:r>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xfrm>
                <a:off x="838200" y="272362"/>
                <a:ext cx="10924708" cy="628880"/>
              </a:xfrm>
              <a:blipFill>
                <a:blip r:embed="rId5"/>
                <a:stretch>
                  <a:fillRect l="-2009" t="-30097" b="-40777"/>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4D4A2E6F-D489-463F-8F54-A4B446D43E15}"/>
              </a:ext>
            </a:extLst>
          </p:cNvPr>
          <p:cNvCxnSpPr>
            <a:cxnSpLocks/>
          </p:cNvCxnSpPr>
          <p:nvPr/>
        </p:nvCxnSpPr>
        <p:spPr>
          <a:xfrm>
            <a:off x="3662059" y="2056541"/>
            <a:ext cx="0" cy="682818"/>
          </a:xfrm>
          <a:prstGeom prst="straightConnector1">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394A7B-DE4D-49D0-9F76-5900DCEA6E95}"/>
              </a:ext>
            </a:extLst>
          </p:cNvPr>
          <p:cNvSpPr txBox="1"/>
          <p:nvPr/>
        </p:nvSpPr>
        <p:spPr>
          <a:xfrm>
            <a:off x="1639809" y="3986577"/>
            <a:ext cx="478465" cy="369332"/>
          </a:xfrm>
          <a:prstGeom prst="rect">
            <a:avLst/>
          </a:prstGeom>
          <a:noFill/>
        </p:spPr>
        <p:txBody>
          <a:bodyPr wrap="square" rtlCol="0">
            <a:spAutoFit/>
          </a:bodyPr>
          <a:lstStyle/>
          <a:p>
            <a:r>
              <a:rPr lang="en-US"/>
              <a:t>FC</a:t>
            </a:r>
          </a:p>
        </p:txBody>
      </p:sp>
      <p:sp>
        <p:nvSpPr>
          <p:cNvPr id="15" name="TextBox 14">
            <a:extLst>
              <a:ext uri="{FF2B5EF4-FFF2-40B4-BE49-F238E27FC236}">
                <a16:creationId xmlns:a16="http://schemas.microsoft.com/office/drawing/2014/main" id="{64E4CBA1-63AE-4B16-8DAC-F2F87BA49224}"/>
              </a:ext>
            </a:extLst>
          </p:cNvPr>
          <p:cNvSpPr txBox="1"/>
          <p:nvPr/>
        </p:nvSpPr>
        <p:spPr>
          <a:xfrm>
            <a:off x="3117164" y="3986577"/>
            <a:ext cx="478465" cy="369332"/>
          </a:xfrm>
          <a:prstGeom prst="rect">
            <a:avLst/>
          </a:prstGeom>
          <a:noFill/>
        </p:spPr>
        <p:txBody>
          <a:bodyPr wrap="square" rtlCol="0">
            <a:spAutoFit/>
          </a:bodyPr>
          <a:lstStyle/>
          <a:p>
            <a:r>
              <a:rPr lang="en-US"/>
              <a:t>PC</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A85ECAF-E173-4E77-8607-BF20826C5569}"/>
                  </a:ext>
                </a:extLst>
              </p:cNvPr>
              <p:cNvSpPr txBox="1"/>
              <p:nvPr/>
            </p:nvSpPr>
            <p:spPr>
              <a:xfrm>
                <a:off x="5275256" y="4836287"/>
                <a:ext cx="6236930" cy="830997"/>
              </a:xfrm>
              <a:prstGeom prst="rect">
                <a:avLst/>
              </a:prstGeom>
              <a:noFill/>
            </p:spPr>
            <p:txBody>
              <a:bodyPr wrap="square" rtlCol="0">
                <a:spAutoFit/>
              </a:bodyPr>
              <a:lstStyle/>
              <a:p>
                <a:pPr marL="342900" indent="-342900">
                  <a:buFont typeface="Arial" panose="020B0604020202020204" pitchFamily="34" charset="0"/>
                  <a:buChar char="•"/>
                </a:pPr>
                <a:r>
                  <a:rPr lang="en-US" sz="2400">
                    <a:solidFill>
                      <a:srgbClr val="0070C0"/>
                    </a:solidFill>
                  </a:rPr>
                  <a:t>Good agreement within model uncertainty given that </a:t>
                </a:r>
                <a14:m>
                  <m:oMath xmlns:m="http://schemas.openxmlformats.org/officeDocument/2006/math">
                    <m:sSup>
                      <m:sSupPr>
                        <m:ctrlPr>
                          <a:rPr lang="en-US" sz="2400" b="0" i="1" smtClean="0">
                            <a:solidFill>
                              <a:srgbClr val="0070C0"/>
                            </a:solidFill>
                            <a:latin typeface="Cambria Math" panose="02040503050406030204" pitchFamily="18" charset="0"/>
                          </a:rPr>
                        </m:ctrlPr>
                      </m:sSupPr>
                      <m:e>
                        <m:r>
                          <a:rPr lang="en-US" sz="2400" b="0" i="1" smtClean="0">
                            <a:solidFill>
                              <a:srgbClr val="0070C0"/>
                            </a:solidFill>
                            <a:latin typeface="Cambria Math" panose="02040503050406030204" pitchFamily="18" charset="0"/>
                          </a:rPr>
                          <m:t>𝜒</m:t>
                        </m:r>
                      </m:e>
                      <m:sup>
                        <m:r>
                          <a:rPr lang="en-US" sz="2400" b="0" i="1" smtClean="0">
                            <a:solidFill>
                              <a:srgbClr val="0070C0"/>
                            </a:solidFill>
                            <a:latin typeface="Cambria Math" panose="02040503050406030204" pitchFamily="18" charset="0"/>
                          </a:rPr>
                          <m:t>2</m:t>
                        </m:r>
                      </m:sup>
                    </m:sSup>
                  </m:oMath>
                </a14:m>
                <a:r>
                  <a:rPr lang="en-US" sz="2400">
                    <a:solidFill>
                      <a:srgbClr val="0070C0"/>
                    </a:solidFill>
                  </a:rPr>
                  <a:t>/</a:t>
                </a:r>
                <a:r>
                  <a:rPr lang="en-US" sz="2400" err="1">
                    <a:solidFill>
                      <a:srgbClr val="0070C0"/>
                    </a:solidFill>
                  </a:rPr>
                  <a:t>ndf</a:t>
                </a:r>
                <a:r>
                  <a:rPr lang="en-US" sz="2400">
                    <a:solidFill>
                      <a:srgbClr val="0070C0"/>
                    </a:solidFill>
                  </a:rPr>
                  <a:t> = 29.11/32</a:t>
                </a:r>
              </a:p>
            </p:txBody>
          </p:sp>
        </mc:Choice>
        <mc:Fallback xmlns="">
          <p:sp>
            <p:nvSpPr>
              <p:cNvPr id="27" name="TextBox 26">
                <a:extLst>
                  <a:ext uri="{FF2B5EF4-FFF2-40B4-BE49-F238E27FC236}">
                    <a16:creationId xmlns:a16="http://schemas.microsoft.com/office/drawing/2014/main" id="{5A85ECAF-E173-4E77-8607-BF20826C5569}"/>
                  </a:ext>
                </a:extLst>
              </p:cNvPr>
              <p:cNvSpPr txBox="1">
                <a:spLocks noRot="1" noChangeAspect="1" noMove="1" noResize="1" noEditPoints="1" noAdjustHandles="1" noChangeArrowheads="1" noChangeShapeType="1" noTextEdit="1"/>
              </p:cNvSpPr>
              <p:nvPr/>
            </p:nvSpPr>
            <p:spPr>
              <a:xfrm>
                <a:off x="5275256" y="4836287"/>
                <a:ext cx="6236930" cy="830997"/>
              </a:xfrm>
              <a:prstGeom prst="rect">
                <a:avLst/>
              </a:prstGeom>
              <a:blipFill>
                <a:blip r:embed="rId6"/>
                <a:stretch>
                  <a:fillRect l="-1271" t="-583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244C23-7B9C-4F52-AAD4-E957BF81C83F}"/>
                  </a:ext>
                </a:extLst>
              </p:cNvPr>
              <p:cNvSpPr txBox="1"/>
              <p:nvPr/>
            </p:nvSpPr>
            <p:spPr>
              <a:xfrm>
                <a:off x="5346149" y="2626471"/>
                <a:ext cx="5361407" cy="1938992"/>
              </a:xfrm>
              <a:prstGeom prst="rect">
                <a:avLst/>
              </a:prstGeom>
              <a:noFill/>
              <a:ln>
                <a:solidFill>
                  <a:schemeClr val="accent1"/>
                </a:solidFill>
              </a:ln>
            </p:spPr>
            <p:txBody>
              <a:bodyPr wrap="square" rtlCol="0">
                <a:spAutoFit/>
              </a:bodyPr>
              <a:lstStyle/>
              <a:p>
                <a:r>
                  <a:rPr lang="en-US" sz="2400" b="1"/>
                  <a:t>FC</a:t>
                </a:r>
                <a:r>
                  <a:rPr lang="en-US" sz="2400"/>
                  <a:t>: fully-contained events in the fiducial volume (FV)</a:t>
                </a:r>
              </a:p>
              <a:p>
                <a:r>
                  <a:rPr lang="en-US" sz="2400" b="1"/>
                  <a:t>PC</a:t>
                </a:r>
                <a:r>
                  <a:rPr lang="en-US" sz="2400"/>
                  <a:t>: partially contained events in the FV</a:t>
                </a:r>
              </a:p>
              <a:p>
                <a:r>
                  <a:rPr lang="en-US" sz="2400" b="1"/>
                  <a:t>Goodness-of-fit test:</a:t>
                </a:r>
              </a:p>
              <a:p>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a:solidFill>
                              <a:schemeClr val="tx1"/>
                            </a:solidFill>
                            <a:latin typeface="Cambria Math" panose="02040503050406030204" pitchFamily="18" charset="0"/>
                          </a:rPr>
                          <m:t>𝜒</m:t>
                        </m:r>
                      </m:e>
                      <m:sup>
                        <m:r>
                          <a:rPr lang="en-US" sz="2400" b="0" i="1">
                            <a:solidFill>
                              <a:schemeClr val="tx1"/>
                            </a:solidFill>
                            <a:latin typeface="Cambria Math" panose="02040503050406030204" pitchFamily="18" charset="0"/>
                          </a:rPr>
                          <m:t>2</m:t>
                        </m:r>
                      </m:sup>
                    </m:sSup>
                  </m:oMath>
                </a14:m>
                <a:r>
                  <a:rPr lang="en-US" sz="2400">
                    <a:solidFill>
                      <a:schemeClr val="tx1"/>
                    </a:solidFill>
                  </a:rPr>
                  <a:t>=(</a:t>
                </a:r>
                <a14:m>
                  <m:oMath xmlns:m="http://schemas.openxmlformats.org/officeDocument/2006/math">
                    <m:r>
                      <a:rPr lang="en-US" sz="2400" b="0" i="1" dirty="0" smtClean="0">
                        <a:solidFill>
                          <a:schemeClr val="tx1"/>
                        </a:solidFill>
                        <a:latin typeface="Cambria Math" panose="02040503050406030204" pitchFamily="18" charset="0"/>
                      </a:rPr>
                      <m:t>𝑀</m:t>
                    </m:r>
                  </m:oMath>
                </a14:m>
                <a:r>
                  <a:rPr lang="en-US" sz="2400">
                    <a:solidFill>
                      <a:schemeClr val="tx1"/>
                    </a:solidFill>
                  </a:rPr>
                  <a:t>-</a:t>
                </a:r>
                <a14:m>
                  <m:oMath xmlns:m="http://schemas.openxmlformats.org/officeDocument/2006/math">
                    <m:r>
                      <a:rPr lang="en-US" sz="2400" b="0" i="1" dirty="0" smtClean="0">
                        <a:solidFill>
                          <a:schemeClr val="tx1"/>
                        </a:solidFill>
                        <a:latin typeface="Cambria Math" panose="02040503050406030204" pitchFamily="18" charset="0"/>
                      </a:rPr>
                      <m:t>𝜇</m:t>
                    </m:r>
                  </m:oMath>
                </a14:m>
                <a:r>
                  <a:rPr lang="en-US" sz="2400">
                    <a:solidFill>
                      <a:schemeClr val="tx1"/>
                    </a:solidFill>
                  </a:rPr>
                  <a:t>)</a:t>
                </a:r>
                <a:r>
                  <a:rPr lang="en-US" sz="2400" baseline="30000">
                    <a:solidFill>
                      <a:schemeClr val="tx1"/>
                    </a:solidFill>
                  </a:rPr>
                  <a:t>T</a:t>
                </a:r>
                <a14:m>
                  <m:oMath xmlns:m="http://schemas.openxmlformats.org/officeDocument/2006/math">
                    <m:r>
                      <a:rPr lang="en-US" sz="2400" b="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m:rPr>
                            <m:sty m:val="p"/>
                          </m:rPr>
                          <a:rPr lang="en-US" sz="2400" b="0" i="0" dirty="0" smtClean="0">
                            <a:solidFill>
                              <a:schemeClr val="tx1"/>
                            </a:solidFill>
                            <a:latin typeface="Cambria Math" panose="02040503050406030204" pitchFamily="18" charset="0"/>
                          </a:rPr>
                          <m:t>Σ</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m:t>
                    </m:r>
                  </m:oMath>
                </a14:m>
                <a:r>
                  <a:rPr lang="en-US" sz="2400">
                    <a:solidFill>
                      <a:schemeClr val="tx1"/>
                    </a:solidFill>
                  </a:rPr>
                  <a:t>(</a:t>
                </a:r>
                <a14:m>
                  <m:oMath xmlns:m="http://schemas.openxmlformats.org/officeDocument/2006/math">
                    <m:r>
                      <a:rPr lang="en-US" sz="2400" b="0" i="1" dirty="0" smtClean="0">
                        <a:solidFill>
                          <a:schemeClr val="tx1"/>
                        </a:solidFill>
                        <a:latin typeface="Cambria Math" panose="02040503050406030204" pitchFamily="18" charset="0"/>
                      </a:rPr>
                      <m:t>𝑀</m:t>
                    </m:r>
                  </m:oMath>
                </a14:m>
                <a:r>
                  <a:rPr lang="en-US" sz="2400">
                    <a:solidFill>
                      <a:schemeClr val="tx1"/>
                    </a:solidFill>
                  </a:rPr>
                  <a:t>-</a:t>
                </a:r>
                <a14:m>
                  <m:oMath xmlns:m="http://schemas.openxmlformats.org/officeDocument/2006/math">
                    <m:r>
                      <a:rPr lang="en-US" sz="2400" b="0" i="1">
                        <a:solidFill>
                          <a:schemeClr val="tx1"/>
                        </a:solidFill>
                        <a:latin typeface="Cambria Math" panose="02040503050406030204" pitchFamily="18" charset="0"/>
                      </a:rPr>
                      <m:t>𝜇</m:t>
                    </m:r>
                  </m:oMath>
                </a14:m>
                <a:r>
                  <a:rPr lang="en-US" sz="2400">
                    <a:solidFill>
                      <a:schemeClr val="tx1"/>
                    </a:solidFill>
                  </a:rPr>
                  <a:t>)</a:t>
                </a:r>
              </a:p>
            </p:txBody>
          </p:sp>
        </mc:Choice>
        <mc:Fallback xmlns="">
          <p:sp>
            <p:nvSpPr>
              <p:cNvPr id="24" name="TextBox 23">
                <a:extLst>
                  <a:ext uri="{FF2B5EF4-FFF2-40B4-BE49-F238E27FC236}">
                    <a16:creationId xmlns:a16="http://schemas.microsoft.com/office/drawing/2014/main" id="{58244C23-7B9C-4F52-AAD4-E957BF81C83F}"/>
                  </a:ext>
                </a:extLst>
              </p:cNvPr>
              <p:cNvSpPr txBox="1">
                <a:spLocks noRot="1" noChangeAspect="1" noMove="1" noResize="1" noEditPoints="1" noAdjustHandles="1" noChangeArrowheads="1" noChangeShapeType="1" noTextEdit="1"/>
              </p:cNvSpPr>
              <p:nvPr/>
            </p:nvSpPr>
            <p:spPr>
              <a:xfrm>
                <a:off x="5346149" y="2626471"/>
                <a:ext cx="5361407" cy="1938992"/>
              </a:xfrm>
              <a:prstGeom prst="rect">
                <a:avLst/>
              </a:prstGeom>
              <a:blipFill>
                <a:blip r:embed="rId7"/>
                <a:stretch>
                  <a:fillRect l="-1703" t="-2188" b="-5938"/>
                </a:stretch>
              </a:blipFill>
              <a:ln>
                <a:solidFill>
                  <a:schemeClr val="accent1"/>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CEF9B42-0854-E942-9E81-6C2C5FCD6D26}"/>
              </a:ext>
            </a:extLst>
          </p:cNvPr>
          <p:cNvSpPr>
            <a:spLocks noGrp="1"/>
          </p:cNvSpPr>
          <p:nvPr>
            <p:ph type="sldNum" sz="quarter" idx="12"/>
          </p:nvPr>
        </p:nvSpPr>
        <p:spPr/>
        <p:txBody>
          <a:bodyPr/>
          <a:lstStyle/>
          <a:p>
            <a:fld id="{A57F9112-1840-42A5-8E86-90BE042C0880}" type="slidenum">
              <a:rPr lang="en-US" smtClean="0"/>
              <a:pPr/>
              <a:t>43</a:t>
            </a:fld>
            <a:endParaRPr lang="en-US"/>
          </a:p>
        </p:txBody>
      </p:sp>
      <p:sp>
        <p:nvSpPr>
          <p:cNvPr id="7" name="Date Placeholder 6">
            <a:extLst>
              <a:ext uri="{FF2B5EF4-FFF2-40B4-BE49-F238E27FC236}">
                <a16:creationId xmlns:a16="http://schemas.microsoft.com/office/drawing/2014/main" id="{BC8D8A24-8C6A-CF41-BA20-A18F37DA07EF}"/>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1633319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8395B11B-F543-484F-BB7F-4B4C7C2378DC}"/>
              </a:ext>
            </a:extLst>
          </p:cNvPr>
          <p:cNvPicPr>
            <a:picLocks noChangeAspect="1"/>
          </p:cNvPicPr>
          <p:nvPr/>
        </p:nvPicPr>
        <p:blipFill>
          <a:blip r:embed="rId3"/>
          <a:stretch>
            <a:fillRect/>
          </a:stretch>
        </p:blipFill>
        <p:spPr>
          <a:xfrm>
            <a:off x="188630" y="2736360"/>
            <a:ext cx="4787861" cy="3406179"/>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a:xfrm>
                <a:off x="838200" y="232606"/>
                <a:ext cx="10515600" cy="686900"/>
              </a:xfrm>
            </p:spPr>
            <p:txBody>
              <a:bodyPr>
                <a:normAutofit fontScale="90000"/>
              </a:bodyPr>
              <a:lstStyle/>
              <a:p>
                <a:r>
                  <a:rPr lang="en-US"/>
                  <a:t>Model validation: M(</a:t>
                </a:r>
                <a14:m>
                  <m:oMath xmlns:m="http://schemas.openxmlformats.org/officeDocument/2006/math">
                    <m:sSubSup>
                      <m:sSubSupPr>
                        <m:ctrlPr>
                          <a:rPr lang="en-US" b="1" i="1">
                            <a:latin typeface="Cambria Math" panose="02040503050406030204" pitchFamily="18" charset="0"/>
                          </a:rPr>
                        </m:ctrlPr>
                      </m:sSubSupPr>
                      <m:e>
                        <m:r>
                          <a:rPr lang="en-US" b="1">
                            <a:latin typeface="Cambria Math" panose="02040503050406030204" pitchFamily="18" charset="0"/>
                          </a:rPr>
                          <m:t>𝐄</m:t>
                        </m:r>
                      </m:e>
                      <m:sub>
                        <m:r>
                          <m:rPr>
                            <m:sty m:val="p"/>
                          </m:rPr>
                          <a:rPr lang="en-US" b="1" i="1" smtClean="0">
                            <a:latin typeface="Cambria Math" panose="02040503050406030204" pitchFamily="18" charset="0"/>
                          </a:rPr>
                          <m:t>had</m:t>
                        </m:r>
                      </m:sub>
                      <m:sup>
                        <m:r>
                          <a:rPr lang="en-US" b="1">
                            <a:latin typeface="Cambria Math" panose="02040503050406030204" pitchFamily="18" charset="0"/>
                          </a:rPr>
                          <m:t>𝐫𝐞𝐜</m:t>
                        </m:r>
                      </m:sup>
                    </m:sSubSup>
                  </m:oMath>
                </a14:m>
                <a:r>
                  <a:rPr lang="en-US"/>
                  <a:t>) vs. </a:t>
                </a:r>
                <a14:m>
                  <m:oMath xmlns:m="http://schemas.openxmlformats.org/officeDocument/2006/math">
                    <m:r>
                      <a:rPr lang="en-US" i="1" dirty="0">
                        <a:latin typeface="Cambria Math" panose="02040503050406030204" pitchFamily="18" charset="0"/>
                      </a:rPr>
                      <m:t>𝜇</m:t>
                    </m:r>
                  </m:oMath>
                </a14:m>
                <a:r>
                  <a:rPr lang="en-US"/>
                  <a:t>(</a:t>
                </a:r>
                <a14:m>
                  <m:oMath xmlns:m="http://schemas.openxmlformats.org/officeDocument/2006/math">
                    <m:sSubSup>
                      <m:sSubSupPr>
                        <m:ctrlPr>
                          <a:rPr lang="en-US" b="1" i="1">
                            <a:latin typeface="Cambria Math" panose="02040503050406030204" pitchFamily="18" charset="0"/>
                          </a:rPr>
                        </m:ctrlPr>
                      </m:sSubSupPr>
                      <m:e>
                        <m:r>
                          <a:rPr lang="en-US" b="1">
                            <a:latin typeface="Cambria Math" panose="02040503050406030204" pitchFamily="18" charset="0"/>
                          </a:rPr>
                          <m:t>𝐄</m:t>
                        </m:r>
                      </m:e>
                      <m:sub>
                        <m:r>
                          <m:rPr>
                            <m:sty m:val="p"/>
                          </m:rPr>
                          <a:rPr lang="en-US" b="1" i="1" smtClean="0">
                            <a:latin typeface="Cambria Math" panose="02040503050406030204" pitchFamily="18" charset="0"/>
                          </a:rPr>
                          <m:t>had</m:t>
                        </m:r>
                      </m:sub>
                      <m:sup>
                        <m:r>
                          <a:rPr lang="en-US" b="1">
                            <a:latin typeface="Cambria Math" panose="02040503050406030204" pitchFamily="18" charset="0"/>
                          </a:rPr>
                          <m:t>𝐫𝐞𝐜</m:t>
                        </m:r>
                      </m:sup>
                    </m:sSubSup>
                  </m:oMath>
                </a14:m>
                <a:r>
                  <a:rPr lang="en-US"/>
                  <a:t>)</a:t>
                </a:r>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xfrm>
                <a:off x="838200" y="232606"/>
                <a:ext cx="10515600" cy="686900"/>
              </a:xfrm>
              <a:blipFill>
                <a:blip r:embed="rId4"/>
                <a:stretch>
                  <a:fillRect l="-2087" t="-20354" b="-3539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6AE39570-7C39-488C-8338-11B321F873E4}"/>
              </a:ext>
            </a:extLst>
          </p:cNvPr>
          <p:cNvSpPr txBox="1"/>
          <p:nvPr/>
        </p:nvSpPr>
        <p:spPr>
          <a:xfrm>
            <a:off x="1036905" y="4147140"/>
            <a:ext cx="478465" cy="369332"/>
          </a:xfrm>
          <a:prstGeom prst="rect">
            <a:avLst/>
          </a:prstGeom>
          <a:noFill/>
        </p:spPr>
        <p:txBody>
          <a:bodyPr wrap="square" rtlCol="0">
            <a:spAutoFit/>
          </a:bodyPr>
          <a:lstStyle/>
          <a:p>
            <a:r>
              <a:rPr lang="en-US"/>
              <a:t>FC</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F4A5C59-AC0A-4D22-95FC-A78943B3D5BB}"/>
                  </a:ext>
                </a:extLst>
              </p:cNvPr>
              <p:cNvSpPr txBox="1"/>
              <p:nvPr/>
            </p:nvSpPr>
            <p:spPr>
              <a:xfrm>
                <a:off x="5072743" y="2531314"/>
                <a:ext cx="6489992" cy="3970318"/>
              </a:xfrm>
              <a:prstGeom prst="rect">
                <a:avLst/>
              </a:prstGeom>
              <a:noFill/>
            </p:spPr>
            <p:txBody>
              <a:bodyPr wrap="square">
                <a:spAutoFit/>
              </a:bodyPr>
              <a:lstStyle/>
              <a:p>
                <a:pPr marL="285750" indent="-285750">
                  <a:buFont typeface="Arial" panose="020B0604020202020204" pitchFamily="34" charset="0"/>
                  <a:buChar char="•"/>
                </a:pPr>
                <a:r>
                  <a:rPr lang="en-US" sz="2800"/>
                  <a:t>Excess at low hadronic energy</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Mis-modeling of hadronic missing energy given neutrino flux reasonably well known?</a:t>
                </a:r>
              </a:p>
              <a:p>
                <a:pPr marL="742950" lvl="1" indent="-285750">
                  <a:buFont typeface="Arial" panose="020B0604020202020204" pitchFamily="34" charset="0"/>
                  <a:buChar char="•"/>
                </a:pPr>
                <a14:m>
                  <m:oMath xmlns:m="http://schemas.openxmlformats.org/officeDocument/2006/math">
                    <m:sSub>
                      <m:sSubPr>
                        <m:ctrlPr>
                          <a:rPr lang="en-US" sz="2800" b="1" i="1" dirty="0">
                            <a:solidFill>
                              <a:srgbClr val="0432FF"/>
                            </a:solidFill>
                            <a:latin typeface="Cambria Math" panose="02040503050406030204" pitchFamily="18" charset="0"/>
                          </a:rPr>
                        </m:ctrlPr>
                      </m:sSubPr>
                      <m:e>
                        <m:r>
                          <a:rPr lang="en-US" sz="2800" b="1" dirty="0">
                            <a:solidFill>
                              <a:srgbClr val="0432FF"/>
                            </a:solidFill>
                            <a:latin typeface="Cambria Math" panose="02040503050406030204" pitchFamily="18" charset="0"/>
                          </a:rPr>
                          <m:t>𝐃</m:t>
                        </m:r>
                        <m:r>
                          <a:rPr lang="en-US" sz="2800" b="1" i="1" dirty="0">
                            <a:solidFill>
                              <a:srgbClr val="0432FF"/>
                            </a:solidFill>
                            <a:latin typeface="Cambria Math" panose="02040503050406030204" pitchFamily="18" charset="0"/>
                          </a:rPr>
                          <m:t>(</m:t>
                        </m:r>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𝝂</m:t>
                        </m:r>
                      </m:sub>
                    </m:sSub>
                    <m:r>
                      <a:rPr lang="en-US" sz="2800" b="1" i="1" dirty="0">
                        <a:solidFill>
                          <a:srgbClr val="0432FF"/>
                        </a:solidFill>
                        <a:latin typeface="Cambria Math" panose="02040503050406030204" pitchFamily="18" charset="0"/>
                      </a:rPr>
                      <m:t>→</m:t>
                    </m:r>
                    <m:sSub>
                      <m:sSubPr>
                        <m:ctrlPr>
                          <a:rPr lang="en-US" sz="2800" b="1" i="1" dirty="0">
                            <a:solidFill>
                              <a:srgbClr val="0432FF"/>
                            </a:solidFill>
                            <a:latin typeface="Cambria Math" panose="02040503050406030204" pitchFamily="18" charset="0"/>
                          </a:rPr>
                        </m:ctrlPr>
                      </m:sSubPr>
                      <m:e>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𝒓𝒆𝒄𝒐</m:t>
                        </m:r>
                      </m:sub>
                    </m:sSub>
                    <m:r>
                      <a:rPr lang="en-US" sz="2800" b="1" i="1" dirty="0">
                        <a:solidFill>
                          <a:srgbClr val="0432FF"/>
                        </a:solidFill>
                        <a:latin typeface="Cambria Math" panose="02040503050406030204" pitchFamily="18" charset="0"/>
                      </a:rPr>
                      <m:t>)</m:t>
                    </m:r>
                  </m:oMath>
                </a14:m>
                <a:r>
                  <a:rPr lang="en-US" sz="2800"/>
                  <a:t> </a:t>
                </a:r>
                <a:r>
                  <a:rPr lang="en-US" sz="2800">
                    <a:solidFill>
                      <a:srgbClr val="0432FF"/>
                    </a:solidFill>
                  </a:rPr>
                  <a:t>!</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14:m>
                  <m:oMath xmlns:m="http://schemas.openxmlformats.org/officeDocument/2006/math">
                    <m:sSup>
                      <m:sSupPr>
                        <m:ctrlPr>
                          <a:rPr lang="en-US" sz="2800" b="0" i="1" smtClean="0">
                            <a:solidFill>
                              <a:srgbClr val="0432FF"/>
                            </a:solidFill>
                            <a:latin typeface="Cambria Math" panose="02040503050406030204" pitchFamily="18" charset="0"/>
                          </a:rPr>
                        </m:ctrlPr>
                      </m:sSupPr>
                      <m:e>
                        <m:r>
                          <a:rPr lang="en-US" sz="2800" b="0" i="1" smtClean="0">
                            <a:solidFill>
                              <a:srgbClr val="0432FF"/>
                            </a:solidFill>
                            <a:latin typeface="Cambria Math" panose="02040503050406030204" pitchFamily="18" charset="0"/>
                          </a:rPr>
                          <m:t>𝜒</m:t>
                        </m:r>
                      </m:e>
                      <m:sup>
                        <m:r>
                          <a:rPr lang="en-US" sz="2800" b="0" i="1" smtClean="0">
                            <a:solidFill>
                              <a:srgbClr val="0432FF"/>
                            </a:solidFill>
                            <a:latin typeface="Cambria Math" panose="02040503050406030204" pitchFamily="18" charset="0"/>
                          </a:rPr>
                          <m:t>2</m:t>
                        </m:r>
                      </m:sup>
                    </m:sSup>
                  </m:oMath>
                </a14:m>
                <a:r>
                  <a:rPr lang="en-US" sz="2800">
                    <a:solidFill>
                      <a:srgbClr val="0432FF"/>
                    </a:solidFill>
                  </a:rPr>
                  <a:t>/</a:t>
                </a:r>
                <a:r>
                  <a:rPr lang="en-US" sz="2800" err="1">
                    <a:solidFill>
                      <a:srgbClr val="0432FF"/>
                    </a:solidFill>
                  </a:rPr>
                  <a:t>ndf</a:t>
                </a:r>
                <a:r>
                  <a:rPr lang="en-US" sz="2800">
                    <a:solidFill>
                      <a:srgbClr val="0432FF"/>
                    </a:solidFill>
                  </a:rPr>
                  <a:t> is reasonable but large uncertainty could hide the potential bias</a:t>
                </a:r>
                <a:endParaRPr lang="en-US" sz="2800">
                  <a:solidFill>
                    <a:schemeClr val="tx1"/>
                  </a:solidFill>
                </a:endParaRPr>
              </a:p>
            </p:txBody>
          </p:sp>
        </mc:Choice>
        <mc:Fallback xmlns="">
          <p:sp>
            <p:nvSpPr>
              <p:cNvPr id="29" name="TextBox 28">
                <a:extLst>
                  <a:ext uri="{FF2B5EF4-FFF2-40B4-BE49-F238E27FC236}">
                    <a16:creationId xmlns:a16="http://schemas.microsoft.com/office/drawing/2014/main" id="{4F4A5C59-AC0A-4D22-95FC-A78943B3D5BB}"/>
                  </a:ext>
                </a:extLst>
              </p:cNvPr>
              <p:cNvSpPr txBox="1">
                <a:spLocks noRot="1" noChangeAspect="1" noMove="1" noResize="1" noEditPoints="1" noAdjustHandles="1" noChangeArrowheads="1" noChangeShapeType="1" noTextEdit="1"/>
              </p:cNvSpPr>
              <p:nvPr/>
            </p:nvSpPr>
            <p:spPr>
              <a:xfrm>
                <a:off x="5072743" y="2531314"/>
                <a:ext cx="6489992" cy="3970318"/>
              </a:xfrm>
              <a:prstGeom prst="rect">
                <a:avLst/>
              </a:prstGeom>
              <a:blipFill>
                <a:blip r:embed="rId5"/>
                <a:stretch>
                  <a:fillRect l="-1690" t="-1380" r="-1972" b="-3374"/>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FB6774ED-1FC2-6544-B9F3-71F32454E50A}"/>
              </a:ext>
            </a:extLst>
          </p:cNvPr>
          <p:cNvGrpSpPr/>
          <p:nvPr/>
        </p:nvGrpSpPr>
        <p:grpSpPr>
          <a:xfrm>
            <a:off x="1856769" y="1453747"/>
            <a:ext cx="5078111" cy="658761"/>
            <a:chOff x="2642079" y="1915813"/>
            <a:chExt cx="5078111" cy="658761"/>
          </a:xfrm>
        </p:grpSpPr>
        <p:sp>
          <p:nvSpPr>
            <p:cNvPr id="20" name="Rectangle: Rounded Corners 14">
              <a:extLst>
                <a:ext uri="{FF2B5EF4-FFF2-40B4-BE49-F238E27FC236}">
                  <a16:creationId xmlns:a16="http://schemas.microsoft.com/office/drawing/2014/main" id="{B0BA3AA5-9C32-2B40-9AC8-AAE4B52B5C87}"/>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C5E835E-87C3-5D4A-A346-111E2E6D06A6}"/>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a:p>
              </p:txBody>
            </p:sp>
          </mc:Choice>
          <mc:Fallback xmlns="">
            <p:sp>
              <p:nvSpPr>
                <p:cNvPr id="21" name="TextBox 20">
                  <a:extLst>
                    <a:ext uri="{FF2B5EF4-FFF2-40B4-BE49-F238E27FC236}">
                      <a16:creationId xmlns:a16="http://schemas.microsoft.com/office/drawing/2014/main" id="{4C5E835E-87C3-5D4A-A346-111E2E6D06A6}"/>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6"/>
                  <a:stretch>
                    <a:fillRect/>
                  </a:stretch>
                </a:blipFill>
              </p:spPr>
              <p:txBody>
                <a:bodyPr/>
                <a:lstStyle/>
                <a:p>
                  <a:r>
                    <a:rPr lang="en-US">
                      <a:noFill/>
                    </a:rPr>
                    <a:t> </a:t>
                  </a:r>
                </a:p>
              </p:txBody>
            </p:sp>
          </mc:Fallback>
        </mc:AlternateContent>
      </p:grpSp>
      <p:cxnSp>
        <p:nvCxnSpPr>
          <p:cNvPr id="28" name="Straight Arrow Connector 27">
            <a:extLst>
              <a:ext uri="{FF2B5EF4-FFF2-40B4-BE49-F238E27FC236}">
                <a16:creationId xmlns:a16="http://schemas.microsoft.com/office/drawing/2014/main" id="{11582048-002F-43B0-8225-A971ACF5D741}"/>
              </a:ext>
            </a:extLst>
          </p:cNvPr>
          <p:cNvCxnSpPr>
            <a:cxnSpLocks/>
          </p:cNvCxnSpPr>
          <p:nvPr/>
        </p:nvCxnSpPr>
        <p:spPr>
          <a:xfrm flipH="1">
            <a:off x="2935705" y="2036233"/>
            <a:ext cx="1460120" cy="875409"/>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BAB6F53-C8B7-2040-8944-5925D838082E}"/>
              </a:ext>
            </a:extLst>
          </p:cNvPr>
          <p:cNvSpPr>
            <a:spLocks noGrp="1"/>
          </p:cNvSpPr>
          <p:nvPr>
            <p:ph type="sldNum" sz="quarter" idx="12"/>
          </p:nvPr>
        </p:nvSpPr>
        <p:spPr/>
        <p:txBody>
          <a:bodyPr/>
          <a:lstStyle/>
          <a:p>
            <a:fld id="{A57F9112-1840-42A5-8E86-90BE042C0880}" type="slidenum">
              <a:rPr lang="en-US" smtClean="0"/>
              <a:pPr/>
              <a:t>44</a:t>
            </a:fld>
            <a:endParaRPr lang="en-US"/>
          </a:p>
        </p:txBody>
      </p:sp>
      <p:sp>
        <p:nvSpPr>
          <p:cNvPr id="7" name="Date Placeholder 6">
            <a:extLst>
              <a:ext uri="{FF2B5EF4-FFF2-40B4-BE49-F238E27FC236}">
                <a16:creationId xmlns:a16="http://schemas.microsoft.com/office/drawing/2014/main" id="{39D50EC7-479C-DF41-A4AC-BE590D3F41BE}"/>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4064791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p:txBody>
              <a:bodyPr>
                <a:normAutofit/>
              </a:bodyPr>
              <a:lstStyle/>
              <a:p>
                <a:r>
                  <a:rPr lang="en-US" sz="3600"/>
                  <a:t>Challenge in validating energy model </a:t>
                </a:r>
                <a14:m>
                  <m:oMath xmlns:m="http://schemas.openxmlformats.org/officeDocument/2006/math">
                    <m:sSub>
                      <m:sSubPr>
                        <m:ctrlPr>
                          <a:rPr lang="en-US" sz="3600" i="1" dirty="0" smtClean="0">
                            <a:solidFill>
                              <a:srgbClr val="0432FF"/>
                            </a:solidFill>
                            <a:latin typeface="Cambria Math" panose="02040503050406030204" pitchFamily="18" charset="0"/>
                          </a:rPr>
                        </m:ctrlPr>
                      </m:sSubPr>
                      <m:e>
                        <m:r>
                          <a:rPr lang="en-US" sz="3600" dirty="0">
                            <a:solidFill>
                              <a:srgbClr val="0432FF"/>
                            </a:solidFill>
                            <a:latin typeface="Cambria Math" panose="02040503050406030204" pitchFamily="18" charset="0"/>
                          </a:rPr>
                          <m:t>𝐃</m:t>
                        </m:r>
                        <m:r>
                          <a:rPr lang="en-US" sz="3600" i="1" dirty="0">
                            <a:solidFill>
                              <a:srgbClr val="0432FF"/>
                            </a:solidFill>
                            <a:latin typeface="Cambria Math" panose="02040503050406030204" pitchFamily="18" charset="0"/>
                          </a:rPr>
                          <m:t>(</m:t>
                        </m:r>
                        <m:r>
                          <a:rPr lang="en-US" sz="3600" i="1" dirty="0">
                            <a:solidFill>
                              <a:srgbClr val="0432FF"/>
                            </a:solidFill>
                            <a:latin typeface="Cambria Math" panose="02040503050406030204" pitchFamily="18" charset="0"/>
                          </a:rPr>
                          <m:t>𝑬</m:t>
                        </m:r>
                      </m:e>
                      <m:sub>
                        <m:r>
                          <a:rPr lang="en-US" sz="3600" i="1" dirty="0">
                            <a:solidFill>
                              <a:srgbClr val="0432FF"/>
                            </a:solidFill>
                            <a:latin typeface="Cambria Math" panose="02040503050406030204" pitchFamily="18" charset="0"/>
                          </a:rPr>
                          <m:t>𝝂</m:t>
                        </m:r>
                      </m:sub>
                    </m:sSub>
                    <m:r>
                      <a:rPr lang="en-US" sz="3600" i="1" dirty="0">
                        <a:solidFill>
                          <a:srgbClr val="0432FF"/>
                        </a:solidFill>
                        <a:latin typeface="Cambria Math" panose="02040503050406030204" pitchFamily="18" charset="0"/>
                      </a:rPr>
                      <m:t> →</m:t>
                    </m:r>
                    <m:sSub>
                      <m:sSubPr>
                        <m:ctrlPr>
                          <a:rPr lang="en-US" sz="3600" i="1" dirty="0">
                            <a:solidFill>
                              <a:srgbClr val="0432FF"/>
                            </a:solidFill>
                            <a:latin typeface="Cambria Math" panose="02040503050406030204" pitchFamily="18" charset="0"/>
                          </a:rPr>
                        </m:ctrlPr>
                      </m:sSubPr>
                      <m:e>
                        <m:r>
                          <a:rPr lang="en-US" sz="3600" i="1" dirty="0">
                            <a:solidFill>
                              <a:srgbClr val="0432FF"/>
                            </a:solidFill>
                            <a:latin typeface="Cambria Math" panose="02040503050406030204" pitchFamily="18" charset="0"/>
                          </a:rPr>
                          <m:t>𝑬</m:t>
                        </m:r>
                      </m:e>
                      <m:sub>
                        <m:r>
                          <a:rPr lang="en-US" sz="3600" i="1" dirty="0">
                            <a:solidFill>
                              <a:srgbClr val="0432FF"/>
                            </a:solidFill>
                            <a:latin typeface="Cambria Math" panose="02040503050406030204" pitchFamily="18" charset="0"/>
                          </a:rPr>
                          <m:t>𝒓𝒆𝒄𝒐</m:t>
                        </m:r>
                      </m:sub>
                    </m:sSub>
                    <m:r>
                      <a:rPr lang="en-US" sz="3600" i="1" dirty="0">
                        <a:solidFill>
                          <a:srgbClr val="0432FF"/>
                        </a:solidFill>
                        <a:latin typeface="Cambria Math" panose="02040503050406030204" pitchFamily="18" charset="0"/>
                      </a:rPr>
                      <m:t>) </m:t>
                    </m:r>
                  </m:oMath>
                </a14:m>
                <a:endParaRPr lang="en-US" sz="3600" b="1"/>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blipFill>
                <a:blip r:embed="rId3"/>
                <a:stretch>
                  <a:fillRect l="-1797" t="-7087" b="-1732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97B3943-39A5-45E4-93AB-9D0738066B52}"/>
              </a:ext>
            </a:extLst>
          </p:cNvPr>
          <p:cNvSpPr>
            <a:spLocks noGrp="1"/>
          </p:cNvSpPr>
          <p:nvPr>
            <p:ph idx="1"/>
          </p:nvPr>
        </p:nvSpPr>
        <p:spPr>
          <a:xfrm>
            <a:off x="612559" y="1105787"/>
            <a:ext cx="10972800" cy="5357158"/>
          </a:xfrm>
        </p:spPr>
        <p:txBody>
          <a:bodyPr>
            <a:normAutofit/>
          </a:bodyPr>
          <a:lstStyle/>
          <a:p>
            <a:r>
              <a:rPr lang="en-US">
                <a:solidFill>
                  <a:srgbClr val="0000FF"/>
                </a:solidFill>
              </a:rPr>
              <a:t>How to verify the modeling of the undetectable missing hadronic energy? Given the large overall systematic uncertainty</a:t>
            </a:r>
          </a:p>
        </p:txBody>
      </p:sp>
      <p:grpSp>
        <p:nvGrpSpPr>
          <p:cNvPr id="13" name="Group 12">
            <a:extLst>
              <a:ext uri="{FF2B5EF4-FFF2-40B4-BE49-F238E27FC236}">
                <a16:creationId xmlns:a16="http://schemas.microsoft.com/office/drawing/2014/main" id="{16A2CA00-6AC3-ED4E-9004-D0C723B9218C}"/>
              </a:ext>
            </a:extLst>
          </p:cNvPr>
          <p:cNvGrpSpPr/>
          <p:nvPr/>
        </p:nvGrpSpPr>
        <p:grpSpPr>
          <a:xfrm>
            <a:off x="5434249" y="2478622"/>
            <a:ext cx="5078111" cy="658761"/>
            <a:chOff x="2642079" y="1915813"/>
            <a:chExt cx="5078111" cy="658761"/>
          </a:xfrm>
        </p:grpSpPr>
        <p:sp>
          <p:nvSpPr>
            <p:cNvPr id="20" name="Rectangle: Rounded Corners 14">
              <a:extLst>
                <a:ext uri="{FF2B5EF4-FFF2-40B4-BE49-F238E27FC236}">
                  <a16:creationId xmlns:a16="http://schemas.microsoft.com/office/drawing/2014/main" id="{3C85A6D2-F631-B749-8063-22E0748C6A96}"/>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995D004-A186-4D72-88C2-6580EFC2B0EC}"/>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a:p>
              </p:txBody>
            </p:sp>
          </mc:Choice>
          <mc:Fallback xmlns="">
            <p:sp>
              <p:nvSpPr>
                <p:cNvPr id="9" name="TextBox 8">
                  <a:extLst>
                    <a:ext uri="{FF2B5EF4-FFF2-40B4-BE49-F238E27FC236}">
                      <a16:creationId xmlns:a16="http://schemas.microsoft.com/office/drawing/2014/main" id="{A995D004-A186-4D72-88C2-6580EFC2B0EC}"/>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4"/>
                  <a:stretch>
                    <a:fillRect/>
                  </a:stretch>
                </a:blipFill>
              </p:spPr>
              <p:txBody>
                <a:bodyPr/>
                <a:lstStyle/>
                <a:p>
                  <a:r>
                    <a:rPr lang="en-US">
                      <a:noFill/>
                    </a:rPr>
                    <a:t> </a:t>
                  </a:r>
                </a:p>
              </p:txBody>
            </p:sp>
          </mc:Fallback>
        </mc:AlternateContent>
      </p:grpSp>
      <p:pic>
        <p:nvPicPr>
          <p:cNvPr id="1026" name="Picture 2" descr="High-resolution MicroBooNE detector provides new details in neutrino-argon  interaction measurement">
            <a:extLst>
              <a:ext uri="{FF2B5EF4-FFF2-40B4-BE49-F238E27FC236}">
                <a16:creationId xmlns:a16="http://schemas.microsoft.com/office/drawing/2014/main" id="{60F67A4B-087F-4039-BD51-CDF3815E8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709" y="2186842"/>
            <a:ext cx="3837539" cy="27057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C5139CC-9227-414C-9AA8-0B957529C5F6}"/>
                  </a:ext>
                </a:extLst>
              </p:cNvPr>
              <p:cNvSpPr txBox="1"/>
              <p:nvPr/>
            </p:nvSpPr>
            <p:spPr>
              <a:xfrm>
                <a:off x="1512561" y="4091480"/>
                <a:ext cx="890600" cy="3942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FFFF00"/>
                              </a:solidFill>
                              <a:latin typeface="Cambria Math" panose="02040503050406030204" pitchFamily="18" charset="0"/>
                            </a:rPr>
                          </m:ctrlPr>
                        </m:sSubPr>
                        <m:e>
                          <m:r>
                            <a:rPr lang="en-US" sz="1800" b="1">
                              <a:solidFill>
                                <a:srgbClr val="FFFF00"/>
                              </a:solidFill>
                              <a:latin typeface="Cambria Math" panose="02040503050406030204" pitchFamily="18" charset="0"/>
                            </a:rPr>
                            <m:t>𝐄</m:t>
                          </m:r>
                        </m:e>
                        <m:sub>
                          <m:r>
                            <a:rPr lang="en-US" sz="1800" b="1" i="1" smtClean="0">
                              <a:solidFill>
                                <a:srgbClr val="FFFF00"/>
                              </a:solidFill>
                              <a:latin typeface="Cambria Math" panose="02040503050406030204" pitchFamily="18" charset="0"/>
                            </a:rPr>
                            <m:t>𝝁</m:t>
                          </m:r>
                        </m:sub>
                      </m:sSub>
                    </m:oMath>
                  </m:oMathPara>
                </a14:m>
                <a:endParaRPr lang="en-US"/>
              </a:p>
            </p:txBody>
          </p:sp>
        </mc:Choice>
        <mc:Fallback xmlns="">
          <p:sp>
            <p:nvSpPr>
              <p:cNvPr id="16" name="TextBox 15">
                <a:extLst>
                  <a:ext uri="{FF2B5EF4-FFF2-40B4-BE49-F238E27FC236}">
                    <a16:creationId xmlns:a16="http://schemas.microsoft.com/office/drawing/2014/main" id="{FC5139CC-9227-414C-9AA8-0B957529C5F6}"/>
                  </a:ext>
                </a:extLst>
              </p:cNvPr>
              <p:cNvSpPr txBox="1">
                <a:spLocks noRot="1" noChangeAspect="1" noMove="1" noResize="1" noEditPoints="1" noAdjustHandles="1" noChangeArrowheads="1" noChangeShapeType="1" noTextEdit="1"/>
              </p:cNvSpPr>
              <p:nvPr/>
            </p:nvSpPr>
            <p:spPr>
              <a:xfrm>
                <a:off x="1512561" y="4091480"/>
                <a:ext cx="890600" cy="394210"/>
              </a:xfrm>
              <a:prstGeom prst="rect">
                <a:avLst/>
              </a:prstGeom>
              <a:blipFill>
                <a:blip r:embed="rId6"/>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4AEE344-A6EA-4A37-8B01-7C85F8314833}"/>
                  </a:ext>
                </a:extLst>
              </p:cNvPr>
              <p:cNvSpPr txBox="1"/>
              <p:nvPr/>
            </p:nvSpPr>
            <p:spPr>
              <a:xfrm>
                <a:off x="3569894" y="2731781"/>
                <a:ext cx="927359"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FFFF00"/>
                              </a:solidFill>
                              <a:latin typeface="Cambria Math" panose="02040503050406030204" pitchFamily="18" charset="0"/>
                            </a:rPr>
                          </m:ctrlPr>
                        </m:sSubPr>
                        <m:e>
                          <m:r>
                            <a:rPr lang="en-US" sz="1800" b="1">
                              <a:solidFill>
                                <a:srgbClr val="FFFF00"/>
                              </a:solidFill>
                              <a:latin typeface="Cambria Math" panose="02040503050406030204" pitchFamily="18" charset="0"/>
                            </a:rPr>
                            <m:t>𝐄</m:t>
                          </m:r>
                        </m:e>
                        <m:sub>
                          <m:r>
                            <a:rPr lang="en-US" sz="1800" b="1" i="0" smtClean="0">
                              <a:solidFill>
                                <a:srgbClr val="FFFF00"/>
                              </a:solidFill>
                              <a:latin typeface="Cambria Math" panose="02040503050406030204" pitchFamily="18" charset="0"/>
                            </a:rPr>
                            <m:t>𝐡𝐚𝐝</m:t>
                          </m:r>
                          <m:r>
                            <a:rPr lang="en-US" sz="1800" b="1" i="0" smtClean="0">
                              <a:solidFill>
                                <a:srgbClr val="FFFF00"/>
                              </a:solidFill>
                              <a:latin typeface="Cambria Math" panose="02040503050406030204" pitchFamily="18" charset="0"/>
                            </a:rPr>
                            <m:t>,</m:t>
                          </m:r>
                          <m:r>
                            <a:rPr lang="en-US" sz="1800" b="1" i="0" smtClean="0">
                              <a:solidFill>
                                <a:srgbClr val="FFFF00"/>
                              </a:solidFill>
                              <a:latin typeface="Cambria Math" panose="02040503050406030204" pitchFamily="18" charset="0"/>
                            </a:rPr>
                            <m:t>𝐯𝐢𝐬</m:t>
                          </m:r>
                          <m:r>
                            <a:rPr lang="en-US" sz="1800" b="1" i="0" smtClean="0">
                              <a:solidFill>
                                <a:srgbClr val="FFFF00"/>
                              </a:solidFill>
                              <a:latin typeface="Cambria Math" panose="02040503050406030204" pitchFamily="18" charset="0"/>
                            </a:rPr>
                            <m:t> </m:t>
                          </m:r>
                        </m:sub>
                      </m:sSub>
                    </m:oMath>
                  </m:oMathPara>
                </a14:m>
                <a:endParaRPr lang="en-US"/>
              </a:p>
            </p:txBody>
          </p:sp>
        </mc:Choice>
        <mc:Fallback xmlns="">
          <p:sp>
            <p:nvSpPr>
              <p:cNvPr id="17" name="TextBox 16">
                <a:extLst>
                  <a:ext uri="{FF2B5EF4-FFF2-40B4-BE49-F238E27FC236}">
                    <a16:creationId xmlns:a16="http://schemas.microsoft.com/office/drawing/2014/main" id="{D4AEE344-A6EA-4A37-8B01-7C85F8314833}"/>
                  </a:ext>
                </a:extLst>
              </p:cNvPr>
              <p:cNvSpPr txBox="1">
                <a:spLocks noRot="1" noChangeAspect="1" noMove="1" noResize="1" noEditPoints="1" noAdjustHandles="1" noChangeArrowheads="1" noChangeShapeType="1" noTextEdit="1"/>
              </p:cNvSpPr>
              <p:nvPr/>
            </p:nvSpPr>
            <p:spPr>
              <a:xfrm>
                <a:off x="3569894" y="2731781"/>
                <a:ext cx="927359" cy="381515"/>
              </a:xfrm>
              <a:prstGeom prst="rect">
                <a:avLst/>
              </a:prstGeom>
              <a:blipFill>
                <a:blip r:embed="rId7"/>
                <a:stretch>
                  <a:fillRect/>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BDE83425-0945-4098-A200-A813A92F8C47}"/>
              </a:ext>
            </a:extLst>
          </p:cNvPr>
          <p:cNvSpPr/>
          <p:nvPr/>
        </p:nvSpPr>
        <p:spPr>
          <a:xfrm rot="19719536">
            <a:off x="3482069" y="2477937"/>
            <a:ext cx="203200" cy="1218524"/>
          </a:xfrm>
          <a:prstGeom prst="rightBrace">
            <a:avLst/>
          </a:pr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D3FE155-77E9-7045-A9FF-97C5B7ADC8A4}"/>
              </a:ext>
            </a:extLst>
          </p:cNvPr>
          <p:cNvSpPr txBox="1"/>
          <p:nvPr/>
        </p:nvSpPr>
        <p:spPr>
          <a:xfrm>
            <a:off x="606641" y="4997518"/>
            <a:ext cx="10137299" cy="1692771"/>
          </a:xfrm>
          <a:prstGeom prst="rect">
            <a:avLst/>
          </a:prstGeom>
          <a:noFill/>
        </p:spPr>
        <p:txBody>
          <a:bodyPr wrap="square" rtlCol="0">
            <a:spAutoFit/>
          </a:bodyPr>
          <a:lstStyle/>
          <a:p>
            <a:pPr marL="285750" indent="-285750">
              <a:buFont typeface="Arial" panose="020B0604020202020204" pitchFamily="34" charset="0"/>
              <a:buChar char="•"/>
            </a:pPr>
            <a:r>
              <a:rPr lang="en-US" sz="2800"/>
              <a:t>We overcome this challenge</a:t>
            </a:r>
          </a:p>
          <a:p>
            <a:pPr marL="742950" lvl="1" indent="-285750">
              <a:buFont typeface="Arial" panose="020B0604020202020204" pitchFamily="34" charset="0"/>
              <a:buChar char="•"/>
            </a:pPr>
            <a:r>
              <a:rPr lang="en-US" sz="2400"/>
              <a:t>Leveraging </a:t>
            </a:r>
            <a:r>
              <a:rPr lang="en-US" sz="2400" err="1"/>
              <a:t>LArTPC’s</a:t>
            </a:r>
            <a:r>
              <a:rPr lang="en-US" sz="2400"/>
              <a:t> simultaneous measurements of lepton energy and visible hadronic energy</a:t>
            </a:r>
          </a:p>
          <a:p>
            <a:pPr marL="742950" lvl="1" indent="-285750">
              <a:buFont typeface="Arial" panose="020B0604020202020204" pitchFamily="34" charset="0"/>
              <a:buChar char="•"/>
            </a:pPr>
            <a:r>
              <a:rPr lang="en-US" sz="2400" b="1"/>
              <a:t>Using a conditional constraining procedure</a:t>
            </a:r>
          </a:p>
        </p:txBody>
      </p:sp>
      <p:grpSp>
        <p:nvGrpSpPr>
          <p:cNvPr id="11" name="Group 10">
            <a:extLst>
              <a:ext uri="{FF2B5EF4-FFF2-40B4-BE49-F238E27FC236}">
                <a16:creationId xmlns:a16="http://schemas.microsoft.com/office/drawing/2014/main" id="{E1B05088-A4D1-F948-A87E-C5716483A8A1}"/>
              </a:ext>
            </a:extLst>
          </p:cNvPr>
          <p:cNvGrpSpPr/>
          <p:nvPr/>
        </p:nvGrpSpPr>
        <p:grpSpPr>
          <a:xfrm>
            <a:off x="5363324" y="3423530"/>
            <a:ext cx="3885551" cy="1104455"/>
            <a:chOff x="8286487" y="2877114"/>
            <a:chExt cx="3885551" cy="1104455"/>
          </a:xfrm>
        </p:grpSpPr>
        <p:sp>
          <p:nvSpPr>
            <p:cNvPr id="15" name="Rectangle: Rounded Corners 14">
              <a:extLst>
                <a:ext uri="{FF2B5EF4-FFF2-40B4-BE49-F238E27FC236}">
                  <a16:creationId xmlns:a16="http://schemas.microsoft.com/office/drawing/2014/main" id="{6FCC363B-7560-FA46-9FCB-0F80D5E47B10}"/>
                </a:ext>
              </a:extLst>
            </p:cNvPr>
            <p:cNvSpPr/>
            <p:nvPr/>
          </p:nvSpPr>
          <p:spPr>
            <a:xfrm>
              <a:off x="8338002" y="3322808"/>
              <a:ext cx="3366509"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2738272-587C-4047-9D23-69BC2D24832A}"/>
                    </a:ext>
                  </a:extLst>
                </p:cNvPr>
                <p:cNvSpPr txBox="1"/>
                <p:nvPr/>
              </p:nvSpPr>
              <p:spPr>
                <a:xfrm>
                  <a:off x="8286487" y="3403068"/>
                  <a:ext cx="3469541" cy="5586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1" i="1" smtClean="0">
                                <a:latin typeface="Cambria Math" panose="02040503050406030204" pitchFamily="18" charset="0"/>
                              </a:rPr>
                            </m:ctrlPr>
                          </m:sSubSupPr>
                          <m:e>
                            <m:r>
                              <a:rPr lang="en-US" sz="2800" b="1" i="0" smtClean="0">
                                <a:latin typeface="Cambria Math" panose="02040503050406030204" pitchFamily="18" charset="0"/>
                              </a:rPr>
                              <m:t>𝐄</m:t>
                            </m:r>
                          </m:e>
                          <m:sub>
                            <m:r>
                              <a:rPr lang="en-US" sz="2800" b="1" i="0" smtClean="0">
                                <a:latin typeface="Cambria Math" panose="02040503050406030204" pitchFamily="18" charset="0"/>
                              </a:rPr>
                              <m:t>𝛎</m:t>
                            </m:r>
                          </m:sub>
                          <m:sup>
                            <m:r>
                              <a:rPr lang="en-US" sz="2800" b="1" i="0" smtClean="0">
                                <a:latin typeface="Cambria Math" panose="02040503050406030204" pitchFamily="18" charset="0"/>
                              </a:rPr>
                              <m:t>𝐫𝐞𝐜</m:t>
                            </m:r>
                          </m:sup>
                        </m:sSubSup>
                        <m:r>
                          <a:rPr lang="en-US" sz="2800" b="1" i="0"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0" smtClean="0">
                                <a:latin typeface="Cambria Math" panose="02040503050406030204" pitchFamily="18" charset="0"/>
                              </a:rPr>
                              <m:t>𝐄</m:t>
                            </m:r>
                          </m:e>
                          <m:sub>
                            <m:r>
                              <a:rPr lang="en-US" sz="2800" b="1" i="0" smtClean="0">
                                <a:latin typeface="Cambria Math" panose="02040503050406030204" pitchFamily="18" charset="0"/>
                              </a:rPr>
                              <m:t>𝛍</m:t>
                            </m:r>
                          </m:sub>
                          <m:sup>
                            <m:r>
                              <a:rPr lang="en-US" sz="2800" b="1" i="0" smtClean="0">
                                <a:latin typeface="Cambria Math" panose="02040503050406030204" pitchFamily="18" charset="0"/>
                              </a:rPr>
                              <m:t>𝐫𝐞𝐜</m:t>
                            </m:r>
                          </m:sup>
                        </m:sSubSup>
                        <m:r>
                          <a:rPr lang="en-US" sz="2800" b="1" i="0"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0" smtClean="0">
                                <a:latin typeface="Cambria Math" panose="02040503050406030204" pitchFamily="18" charset="0"/>
                              </a:rPr>
                              <m:t>𝐄</m:t>
                            </m:r>
                          </m:e>
                          <m:sub>
                            <m:r>
                              <a:rPr lang="en-US" sz="2800" b="1" i="0" smtClean="0">
                                <a:latin typeface="Cambria Math" panose="02040503050406030204" pitchFamily="18" charset="0"/>
                              </a:rPr>
                              <m:t>𝐡𝐚𝐝</m:t>
                            </m:r>
                            <m:r>
                              <a:rPr lang="en-US" sz="2800" b="1" i="0" smtClean="0">
                                <a:latin typeface="Cambria Math" panose="02040503050406030204" pitchFamily="18" charset="0"/>
                              </a:rPr>
                              <m:t>, </m:t>
                            </m:r>
                            <m:r>
                              <a:rPr lang="en-US" sz="2800" b="1" i="0" smtClean="0">
                                <a:latin typeface="Cambria Math" panose="02040503050406030204" pitchFamily="18" charset="0"/>
                              </a:rPr>
                              <m:t>𝐯𝐢𝐬</m:t>
                            </m:r>
                          </m:sub>
                          <m:sup>
                            <m:r>
                              <a:rPr lang="en-US" sz="2800" b="1" i="0" smtClean="0">
                                <a:latin typeface="Cambria Math" panose="02040503050406030204" pitchFamily="18" charset="0"/>
                              </a:rPr>
                              <m:t>𝐫𝐞𝐜</m:t>
                            </m:r>
                          </m:sup>
                        </m:sSubSup>
                      </m:oMath>
                    </m:oMathPara>
                  </a14:m>
                  <a:endParaRPr lang="en-US" sz="2800" b="1"/>
                </a:p>
              </p:txBody>
            </p:sp>
          </mc:Choice>
          <mc:Fallback xmlns="">
            <p:sp>
              <p:nvSpPr>
                <p:cNvPr id="18" name="TextBox 17">
                  <a:extLst>
                    <a:ext uri="{FF2B5EF4-FFF2-40B4-BE49-F238E27FC236}">
                      <a16:creationId xmlns:a16="http://schemas.microsoft.com/office/drawing/2014/main" id="{42738272-587C-4047-9D23-69BC2D24832A}"/>
                    </a:ext>
                  </a:extLst>
                </p:cNvPr>
                <p:cNvSpPr txBox="1">
                  <a:spLocks noRot="1" noChangeAspect="1" noMove="1" noResize="1" noEditPoints="1" noAdjustHandles="1" noChangeArrowheads="1" noChangeShapeType="1" noTextEdit="1"/>
                </p:cNvSpPr>
                <p:nvPr/>
              </p:nvSpPr>
              <p:spPr>
                <a:xfrm>
                  <a:off x="8286487" y="3403068"/>
                  <a:ext cx="3469541" cy="558679"/>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0CD8360-380B-9047-9BB7-CC71BE14A8C2}"/>
                </a:ext>
              </a:extLst>
            </p:cNvPr>
            <p:cNvSpPr/>
            <p:nvPr/>
          </p:nvSpPr>
          <p:spPr>
            <a:xfrm>
              <a:off x="8286487" y="2877114"/>
              <a:ext cx="3885551" cy="400110"/>
            </a:xfrm>
            <a:prstGeom prst="rect">
              <a:avLst/>
            </a:prstGeom>
          </p:spPr>
          <p:txBody>
            <a:bodyPr wrap="none">
              <a:spAutoFit/>
            </a:bodyPr>
            <a:lstStyle/>
            <a:p>
              <a:r>
                <a:rPr lang="en-US" sz="2000"/>
                <a:t>Calorimetric energy reconstruction:</a:t>
              </a:r>
            </a:p>
          </p:txBody>
        </p:sp>
      </p:grpSp>
      <p:sp>
        <p:nvSpPr>
          <p:cNvPr id="21" name="Rectangle 20">
            <a:extLst>
              <a:ext uri="{FF2B5EF4-FFF2-40B4-BE49-F238E27FC236}">
                <a16:creationId xmlns:a16="http://schemas.microsoft.com/office/drawing/2014/main" id="{DA05411F-3BD4-B848-BD5B-598EFF7DB1B1}"/>
              </a:ext>
            </a:extLst>
          </p:cNvPr>
          <p:cNvSpPr/>
          <p:nvPr/>
        </p:nvSpPr>
        <p:spPr>
          <a:xfrm>
            <a:off x="5338354" y="2070914"/>
            <a:ext cx="2842573" cy="400110"/>
          </a:xfrm>
          <a:prstGeom prst="rect">
            <a:avLst/>
          </a:prstGeom>
        </p:spPr>
        <p:txBody>
          <a:bodyPr wrap="none">
            <a:spAutoFit/>
          </a:bodyPr>
          <a:lstStyle/>
          <a:p>
            <a:r>
              <a:rPr lang="en-US" sz="2000"/>
              <a:t>True energy components:</a:t>
            </a:r>
          </a:p>
        </p:txBody>
      </p:sp>
      <p:sp>
        <p:nvSpPr>
          <p:cNvPr id="4" name="Slide Number Placeholder 3">
            <a:extLst>
              <a:ext uri="{FF2B5EF4-FFF2-40B4-BE49-F238E27FC236}">
                <a16:creationId xmlns:a16="http://schemas.microsoft.com/office/drawing/2014/main" id="{CB84AB6E-ADE6-F94B-AB44-03AB7F950F99}"/>
              </a:ext>
            </a:extLst>
          </p:cNvPr>
          <p:cNvSpPr>
            <a:spLocks noGrp="1"/>
          </p:cNvSpPr>
          <p:nvPr>
            <p:ph type="sldNum" sz="quarter" idx="12"/>
          </p:nvPr>
        </p:nvSpPr>
        <p:spPr/>
        <p:txBody>
          <a:bodyPr/>
          <a:lstStyle/>
          <a:p>
            <a:fld id="{A57F9112-1840-42A5-8E86-90BE042C0880}" type="slidenum">
              <a:rPr lang="en-US" smtClean="0"/>
              <a:pPr/>
              <a:t>45</a:t>
            </a:fld>
            <a:endParaRPr lang="en-US"/>
          </a:p>
        </p:txBody>
      </p:sp>
      <p:sp>
        <p:nvSpPr>
          <p:cNvPr id="5" name="Date Placeholder 4">
            <a:extLst>
              <a:ext uri="{FF2B5EF4-FFF2-40B4-BE49-F238E27FC236}">
                <a16:creationId xmlns:a16="http://schemas.microsoft.com/office/drawing/2014/main" id="{97719A46-3276-5F44-8792-1084CEEAD296}"/>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7040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2FEF8-F077-4867-BDD2-A442AE31E620}"/>
              </a:ext>
            </a:extLst>
          </p:cNvPr>
          <p:cNvSpPr>
            <a:spLocks noGrp="1"/>
          </p:cNvSpPr>
          <p:nvPr>
            <p:ph type="title"/>
          </p:nvPr>
        </p:nvSpPr>
        <p:spPr>
          <a:xfrm>
            <a:off x="838200" y="63682"/>
            <a:ext cx="10515600" cy="850596"/>
          </a:xfrm>
        </p:spPr>
        <p:txBody>
          <a:bodyPr>
            <a:normAutofit/>
          </a:bodyPr>
          <a:lstStyle/>
          <a:p>
            <a:r>
              <a:rPr lang="en-US"/>
              <a:t>Conditional constraining procedure </a:t>
            </a:r>
          </a:p>
        </p:txBody>
      </p:sp>
      <p:grpSp>
        <p:nvGrpSpPr>
          <p:cNvPr id="69" name="Group 68">
            <a:extLst>
              <a:ext uri="{FF2B5EF4-FFF2-40B4-BE49-F238E27FC236}">
                <a16:creationId xmlns:a16="http://schemas.microsoft.com/office/drawing/2014/main" id="{2244F320-E808-4624-BD55-8A22A4CAB202}"/>
              </a:ext>
            </a:extLst>
          </p:cNvPr>
          <p:cNvGrpSpPr/>
          <p:nvPr/>
        </p:nvGrpSpPr>
        <p:grpSpPr>
          <a:xfrm>
            <a:off x="488595" y="1221037"/>
            <a:ext cx="5057553" cy="2488018"/>
            <a:chOff x="3460899" y="783716"/>
            <a:chExt cx="5057553" cy="2488018"/>
          </a:xfrm>
        </p:grpSpPr>
        <p:sp>
          <p:nvSpPr>
            <p:cNvPr id="63" name="Rectangle 62">
              <a:extLst>
                <a:ext uri="{FF2B5EF4-FFF2-40B4-BE49-F238E27FC236}">
                  <a16:creationId xmlns:a16="http://schemas.microsoft.com/office/drawing/2014/main" id="{BC101AC9-D285-4620-8FDB-330C74947F13}"/>
                </a:ext>
              </a:extLst>
            </p:cNvPr>
            <p:cNvSpPr/>
            <p:nvPr/>
          </p:nvSpPr>
          <p:spPr>
            <a:xfrm>
              <a:off x="3460899" y="783716"/>
              <a:ext cx="5057553" cy="2488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6BE8726-BA20-4F81-9AB5-DA7578F5FACD}"/>
                    </a:ext>
                  </a:extLst>
                </p:cNvPr>
                <p:cNvSpPr txBox="1"/>
                <p:nvPr/>
              </p:nvSpPr>
              <p:spPr>
                <a:xfrm>
                  <a:off x="3779944" y="829199"/>
                  <a:ext cx="4466994" cy="1001749"/>
                </a:xfrm>
                <a:prstGeom prst="rect">
                  <a:avLst/>
                </a:prstGeom>
                <a:noFill/>
              </p:spPr>
              <p:txBody>
                <a:bodyPr wrap="square" rtlCol="0">
                  <a:spAutoFit/>
                </a:bodyPr>
                <a:lstStyle/>
                <a:p>
                  <a:r>
                    <a:rPr lang="en-US" sz="2000" b="1">
                      <a:solidFill>
                        <a:srgbClr val="C00000"/>
                      </a:solidFill>
                    </a:rPr>
                    <a:t>Conditional expectation &amp; covariance</a:t>
                  </a:r>
                  <a:endParaRPr lang="en-US" sz="2000" b="1" baseline="30000">
                    <a:solidFill>
                      <a:srgbClr val="C00000"/>
                    </a:solidFill>
                  </a:endParaRPr>
                </a:p>
                <a:p>
                  <a:endParaRPr lang="en-US" sz="600" b="1">
                    <a:solidFill>
                      <a:srgbClr val="C00000"/>
                    </a:solidFill>
                  </a:endParaRPr>
                </a:p>
                <a:p>
                  <a:pPr/>
                  <a14:m>
                    <m:oMathPara xmlns:m="http://schemas.openxmlformats.org/officeDocument/2006/math">
                      <m:oMathParaPr>
                        <m:jc m:val="left"/>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𝝁</m:t>
                            </m:r>
                          </m:e>
                          <m:sub>
                            <m:r>
                              <a:rPr lang="en-US" b="1" i="1" smtClean="0">
                                <a:solidFill>
                                  <a:schemeClr val="tx1"/>
                                </a:solidFill>
                                <a:latin typeface="Cambria Math" panose="02040503050406030204" pitchFamily="18" charset="0"/>
                              </a:rPr>
                              <m:t>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𝒀</m:t>
                            </m:r>
                          </m:sub>
                        </m:sSub>
                        <m:r>
                          <a:rPr lang="en-US" b="1" i="1" smtClean="0">
                            <a:solidFill>
                              <a:schemeClr val="tx1"/>
                            </a:solidFill>
                            <a:latin typeface="Cambria Math" panose="02040503050406030204" pitchFamily="18" charset="0"/>
                          </a:rPr>
                          <m:t>=</m:t>
                        </m:r>
                        <m:d>
                          <m:dPr>
                            <m:ctrlPr>
                              <a:rPr lang="en-US" b="1" i="1" smtClean="0">
                                <a:solidFill>
                                  <a:schemeClr val="tx1"/>
                                </a:solidFill>
                                <a:latin typeface="Cambria Math" panose="02040503050406030204" pitchFamily="18" charset="0"/>
                              </a:rPr>
                            </m:ctrlPr>
                          </m:dPr>
                          <m:e>
                            <m:m>
                              <m:mPr>
                                <m:mcs>
                                  <m:mc>
                                    <m:mcPr>
                                      <m:count m:val="1"/>
                                      <m:mcJc m:val="center"/>
                                    </m:mcPr>
                                  </m:mc>
                                </m:mcs>
                                <m:ctrlPr>
                                  <a:rPr lang="en-US" b="1" i="1" smtClean="0">
                                    <a:solidFill>
                                      <a:schemeClr val="tx1"/>
                                    </a:solidFill>
                                    <a:latin typeface="Cambria Math" panose="02040503050406030204" pitchFamily="18" charset="0"/>
                                  </a:rPr>
                                </m:ctrlPr>
                              </m:mPr>
                              <m:m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𝝁</m:t>
                                      </m:r>
                                    </m:e>
                                    <m:sub>
                                      <m:r>
                                        <a:rPr lang="en-US" b="1" i="1" smtClean="0">
                                          <a:solidFill>
                                            <a:schemeClr val="tx1"/>
                                          </a:solidFill>
                                          <a:latin typeface="Cambria Math" panose="02040503050406030204" pitchFamily="18" charset="0"/>
                                        </a:rPr>
                                        <m:t>𝑿</m:t>
                                      </m:r>
                                    </m:sub>
                                  </m:sSub>
                                </m:e>
                              </m:mr>
                              <m:m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𝝁</m:t>
                                      </m:r>
                                    </m:e>
                                    <m:sub>
                                      <m:r>
                                        <a:rPr lang="en-US" b="1" i="1" smtClean="0">
                                          <a:solidFill>
                                            <a:schemeClr val="tx1"/>
                                          </a:solidFill>
                                          <a:latin typeface="Cambria Math" panose="02040503050406030204" pitchFamily="18" charset="0"/>
                                        </a:rPr>
                                        <m:t>𝒀</m:t>
                                      </m:r>
                                    </m:sub>
                                  </m:sSub>
                                </m:e>
                              </m:mr>
                            </m:m>
                          </m:e>
                        </m:d>
                        <m:r>
                          <a:rPr lang="en-US" b="1" i="1" smtClean="0">
                            <a:solidFill>
                              <a:schemeClr val="tx1"/>
                            </a:solidFill>
                            <a:latin typeface="Cambria Math" panose="02040503050406030204" pitchFamily="18" charset="0"/>
                          </a:rPr>
                          <m:t>,  </m:t>
                        </m:r>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𝒀</m:t>
                            </m:r>
                          </m:sub>
                        </m:sSub>
                        <m:r>
                          <a:rPr lang="en-US" b="1" i="1" smtClean="0">
                            <a:solidFill>
                              <a:schemeClr val="tx1"/>
                            </a:solidFill>
                            <a:latin typeface="Cambria Math" panose="02040503050406030204" pitchFamily="18" charset="0"/>
                          </a:rPr>
                          <m:t>=(</m:t>
                        </m:r>
                        <m:m>
                          <m:mPr>
                            <m:mcs>
                              <m:mc>
                                <m:mcPr>
                                  <m:count m:val="2"/>
                                  <m:mcJc m:val="center"/>
                                </m:mcPr>
                              </m:mc>
                            </m:mcs>
                            <m:ctrlPr>
                              <a:rPr lang="en-US" b="1" i="1" smtClean="0">
                                <a:solidFill>
                                  <a:schemeClr val="tx1"/>
                                </a:solidFill>
                                <a:latin typeface="Cambria Math" panose="02040503050406030204" pitchFamily="18" charset="0"/>
                              </a:rPr>
                            </m:ctrlPr>
                          </m:mPr>
                          <m:mr>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𝑿𝑿</m:t>
                                  </m:r>
                                </m:sub>
                              </m:sSub>
                            </m:e>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𝑿𝒀</m:t>
                                  </m:r>
                                </m:sub>
                              </m:sSub>
                            </m:e>
                          </m:mr>
                          <m:mr>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𝒀𝑿</m:t>
                                  </m:r>
                                </m:sub>
                              </m:sSub>
                            </m:e>
                            <m:e>
                              <m:sSub>
                                <m:sSubPr>
                                  <m:ctrlPr>
                                    <a:rPr lang="en-US" b="1" i="1" smtClean="0">
                                      <a:solidFill>
                                        <a:schemeClr val="tx1"/>
                                      </a:solidFill>
                                      <a:latin typeface="Cambria Math" panose="02040503050406030204" pitchFamily="18" charset="0"/>
                                    </a:rPr>
                                  </m:ctrlPr>
                                </m:sSubPr>
                                <m:e>
                                  <m:r>
                                    <a:rPr lang="en-US" b="1" i="0" smtClean="0">
                                      <a:solidFill>
                                        <a:schemeClr val="tx1"/>
                                      </a:solidFill>
                                      <a:latin typeface="Cambria Math" panose="02040503050406030204" pitchFamily="18" charset="0"/>
                                    </a:rPr>
                                    <m:t>𝚺</m:t>
                                  </m:r>
                                </m:e>
                                <m:sub>
                                  <m:r>
                                    <a:rPr lang="en-US" b="1" i="1" smtClean="0">
                                      <a:solidFill>
                                        <a:schemeClr val="tx1"/>
                                      </a:solidFill>
                                      <a:latin typeface="Cambria Math" panose="02040503050406030204" pitchFamily="18" charset="0"/>
                                    </a:rPr>
                                    <m:t>𝒀𝒀</m:t>
                                  </m:r>
                                </m:sub>
                              </m:sSub>
                            </m:e>
                          </m:mr>
                        </m:m>
                        <m:r>
                          <a:rPr lang="en-US" b="1" i="1" smtClean="0">
                            <a:solidFill>
                              <a:schemeClr val="tx1"/>
                            </a:solidFill>
                            <a:latin typeface="Cambria Math" panose="02040503050406030204" pitchFamily="18" charset="0"/>
                          </a:rPr>
                          <m:t>)</m:t>
                        </m:r>
                      </m:oMath>
                    </m:oMathPara>
                  </a14:m>
                  <a:endParaRPr lang="en-US" b="1">
                    <a:solidFill>
                      <a:srgbClr val="C00000"/>
                    </a:solidFill>
                  </a:endParaRPr>
                </a:p>
              </p:txBody>
            </p:sp>
          </mc:Choice>
          <mc:Fallback xmlns="">
            <p:sp>
              <p:nvSpPr>
                <p:cNvPr id="64" name="TextBox 63">
                  <a:extLst>
                    <a:ext uri="{FF2B5EF4-FFF2-40B4-BE49-F238E27FC236}">
                      <a16:creationId xmlns:a16="http://schemas.microsoft.com/office/drawing/2014/main" id="{16BE8726-BA20-4F81-9AB5-DA7578F5FACD}"/>
                    </a:ext>
                  </a:extLst>
                </p:cNvPr>
                <p:cNvSpPr txBox="1">
                  <a:spLocks noRot="1" noChangeAspect="1" noMove="1" noResize="1" noEditPoints="1" noAdjustHandles="1" noChangeArrowheads="1" noChangeShapeType="1" noTextEdit="1"/>
                </p:cNvSpPr>
                <p:nvPr/>
              </p:nvSpPr>
              <p:spPr>
                <a:xfrm>
                  <a:off x="3779944" y="829199"/>
                  <a:ext cx="4466994" cy="1001749"/>
                </a:xfrm>
                <a:prstGeom prst="rect">
                  <a:avLst/>
                </a:prstGeom>
                <a:blipFill>
                  <a:blip r:embed="rId3"/>
                  <a:stretch>
                    <a:fillRect l="-1364" t="-3659"/>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09DE5035-3392-4076-A384-D637277E3F54}"/>
                </a:ext>
              </a:extLst>
            </p:cNvPr>
            <p:cNvGrpSpPr/>
            <p:nvPr/>
          </p:nvGrpSpPr>
          <p:grpSpPr>
            <a:xfrm>
              <a:off x="3799019" y="2026777"/>
              <a:ext cx="3631729" cy="954518"/>
              <a:chOff x="2738158" y="4266252"/>
              <a:chExt cx="3631729" cy="954518"/>
            </a:xfrm>
          </p:grpSpPr>
          <p:sp>
            <p:nvSpPr>
              <p:cNvPr id="66" name="Rectangle: Rounded Corners 65">
                <a:extLst>
                  <a:ext uri="{FF2B5EF4-FFF2-40B4-BE49-F238E27FC236}">
                    <a16:creationId xmlns:a16="http://schemas.microsoft.com/office/drawing/2014/main" id="{F04266C0-1C98-4F40-BB9B-31E0BCCD6E8D}"/>
                  </a:ext>
                </a:extLst>
              </p:cNvPr>
              <p:cNvSpPr/>
              <p:nvPr/>
            </p:nvSpPr>
            <p:spPr>
              <a:xfrm>
                <a:off x="2738158" y="4296944"/>
                <a:ext cx="3619893" cy="923826"/>
              </a:xfrm>
              <a:prstGeom prst="roundRect">
                <a:avLst>
                  <a:gd name="adj" fmla="val 725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FEEDC4-9EB7-4E6C-8684-708BF8AE6172}"/>
                      </a:ext>
                    </a:extLst>
                  </p:cNvPr>
                  <p:cNvSpPr txBox="1"/>
                  <p:nvPr/>
                </p:nvSpPr>
                <p:spPr>
                  <a:xfrm>
                    <a:off x="2815982" y="4266252"/>
                    <a:ext cx="3553905" cy="91864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𝑌</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Σ</m:t>
                              </m:r>
                            </m:e>
                            <m:sub>
                              <m:r>
                                <a:rPr lang="en-US" sz="2000" b="0" i="1" smtClean="0">
                                  <a:latin typeface="Cambria Math" panose="02040503050406030204" pitchFamily="18" charset="0"/>
                                </a:rPr>
                                <m:t>𝑌𝑋</m:t>
                              </m:r>
                            </m:sub>
                          </m:sSub>
                          <m:sSubSup>
                            <m:sSubSupPr>
                              <m:ctrlPr>
                                <a:rPr lang="en-US" sz="2000" b="0" i="1" smtClean="0">
                                  <a:latin typeface="Cambria Math" panose="02040503050406030204" pitchFamily="18" charset="0"/>
                                </a:rPr>
                              </m:ctrlPr>
                            </m:sSubSupPr>
                            <m:e>
                              <m:r>
                                <m:rPr>
                                  <m:sty m:val="p"/>
                                </m:rPr>
                                <a:rPr lang="en-US" sz="2000" b="0" i="0" smtClean="0">
                                  <a:latin typeface="Cambria Math" panose="02040503050406030204" pitchFamily="18" charset="0"/>
                                </a:rPr>
                                <m:t>Σ</m:t>
                              </m:r>
                            </m:e>
                            <m:sub>
                              <m:r>
                                <a:rPr lang="en-US" sz="2000" b="0" i="1" smtClean="0">
                                  <a:latin typeface="Cambria Math" panose="02040503050406030204" pitchFamily="18" charset="0"/>
                                </a:rPr>
                                <m:t>𝑋𝑋</m:t>
                              </m:r>
                            </m:sub>
                            <m:sup>
                              <m:r>
                                <a:rPr lang="en-US" sz="2000" b="0" i="1" smtClean="0">
                                  <a:latin typeface="Cambria Math" panose="02040503050406030204" pitchFamily="18" charset="0"/>
                                </a:rPr>
                                <m:t>−1</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𝑋</m:t>
                                  </m:r>
                                </m:sub>
                              </m:sSub>
                            </m:e>
                          </m:d>
                        </m:oMath>
                      </m:oMathPara>
                    </a14:m>
                    <a:endParaRPr lang="en-US" sz="2000" b="0"/>
                  </a:p>
                  <a:p>
                    <a:endParaRPr lang="en-US" sz="800" b="0"/>
                  </a:p>
                  <a:p>
                    <a:pPr/>
                    <a14:m>
                      <m:oMathPara xmlns:m="http://schemas.openxmlformats.org/officeDocument/2006/math">
                        <m:oMathParaPr>
                          <m:jc m:val="left"/>
                        </m:oMathParaPr>
                        <m:oMath xmlns:m="http://schemas.openxmlformats.org/officeDocument/2006/math">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𝒀</m:t>
                              </m:r>
                              <m:r>
                                <a:rPr lang="en-US" sz="2000" b="1" i="1" smtClean="0">
                                  <a:solidFill>
                                    <a:srgbClr val="0000FF"/>
                                  </a:solidFill>
                                  <a:latin typeface="Cambria Math" panose="02040503050406030204" pitchFamily="18" charset="0"/>
                                </a:rPr>
                                <m:t>|</m:t>
                              </m:r>
                              <m:r>
                                <a:rPr lang="en-US" sz="2000" b="1" i="1" smtClean="0">
                                  <a:solidFill>
                                    <a:srgbClr val="0000FF"/>
                                  </a:solidFill>
                                  <a:latin typeface="Cambria Math" panose="02040503050406030204" pitchFamily="18" charset="0"/>
                                </a:rPr>
                                <m:t>𝑿</m:t>
                              </m:r>
                            </m:sub>
                          </m:sSub>
                          <m:r>
                            <a:rPr lang="en-US" sz="2000" b="1" i="1" smtClean="0">
                              <a:solidFill>
                                <a:srgbClr val="0000FF"/>
                              </a:solidFill>
                              <a:latin typeface="Cambria Math" panose="02040503050406030204" pitchFamily="18" charset="0"/>
                            </a:rPr>
                            <m:t>=</m:t>
                          </m:r>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𝒀𝒀</m:t>
                              </m:r>
                            </m:sub>
                          </m:sSub>
                          <m:r>
                            <a:rPr lang="en-US" sz="2000" b="1" i="1" smtClean="0">
                              <a:solidFill>
                                <a:srgbClr val="0000FF"/>
                              </a:solidFill>
                              <a:latin typeface="Cambria Math" panose="02040503050406030204" pitchFamily="18" charset="0"/>
                            </a:rPr>
                            <m:t>−</m:t>
                          </m:r>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𝒀𝑿</m:t>
                              </m:r>
                            </m:sub>
                          </m:sSub>
                          <m:sSubSup>
                            <m:sSubSupPr>
                              <m:ctrlPr>
                                <a:rPr lang="en-US" sz="2000" b="1" i="1" smtClean="0">
                                  <a:solidFill>
                                    <a:srgbClr val="0000FF"/>
                                  </a:solidFill>
                                  <a:latin typeface="Cambria Math" panose="02040503050406030204" pitchFamily="18" charset="0"/>
                                </a:rPr>
                              </m:ctrlPr>
                            </m:sSubSup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𝑿𝑿</m:t>
                              </m:r>
                            </m:sub>
                            <m:sup>
                              <m:r>
                                <a:rPr lang="en-US" sz="2000" b="1" i="1" smtClean="0">
                                  <a:solidFill>
                                    <a:srgbClr val="0000FF"/>
                                  </a:solidFill>
                                  <a:latin typeface="Cambria Math" panose="02040503050406030204" pitchFamily="18" charset="0"/>
                                </a:rPr>
                                <m:t>−</m:t>
                              </m:r>
                              <m:r>
                                <a:rPr lang="en-US" sz="2000" b="1" i="1" smtClean="0">
                                  <a:solidFill>
                                    <a:srgbClr val="0000FF"/>
                                  </a:solidFill>
                                  <a:latin typeface="Cambria Math" panose="02040503050406030204" pitchFamily="18" charset="0"/>
                                </a:rPr>
                                <m:t>𝟏</m:t>
                              </m:r>
                            </m:sup>
                          </m:sSubSup>
                          <m:sSub>
                            <m:sSubPr>
                              <m:ctrlPr>
                                <a:rPr lang="en-US" sz="2000" b="1" i="1" smtClean="0">
                                  <a:solidFill>
                                    <a:srgbClr val="0000FF"/>
                                  </a:solidFill>
                                  <a:latin typeface="Cambria Math" panose="02040503050406030204" pitchFamily="18" charset="0"/>
                                </a:rPr>
                              </m:ctrlPr>
                            </m:sSubPr>
                            <m:e>
                              <m:r>
                                <a:rPr lang="en-US" sz="2000" b="1" i="0" smtClean="0">
                                  <a:solidFill>
                                    <a:srgbClr val="0000FF"/>
                                  </a:solidFill>
                                  <a:latin typeface="Cambria Math" panose="02040503050406030204" pitchFamily="18" charset="0"/>
                                </a:rPr>
                                <m:t>𝚺</m:t>
                              </m:r>
                            </m:e>
                            <m:sub>
                              <m:r>
                                <a:rPr lang="en-US" sz="2000" b="1" i="1" smtClean="0">
                                  <a:solidFill>
                                    <a:srgbClr val="0000FF"/>
                                  </a:solidFill>
                                  <a:latin typeface="Cambria Math" panose="02040503050406030204" pitchFamily="18" charset="0"/>
                                </a:rPr>
                                <m:t>𝑿𝒀</m:t>
                              </m:r>
                            </m:sub>
                          </m:sSub>
                        </m:oMath>
                      </m:oMathPara>
                    </a14:m>
                    <a:endParaRPr lang="en-US" sz="2000" b="1"/>
                  </a:p>
                </p:txBody>
              </p:sp>
            </mc:Choice>
            <mc:Fallback xmlns="">
              <p:sp>
                <p:nvSpPr>
                  <p:cNvPr id="67" name="TextBox 66">
                    <a:extLst>
                      <a:ext uri="{FF2B5EF4-FFF2-40B4-BE49-F238E27FC236}">
                        <a16:creationId xmlns:a16="http://schemas.microsoft.com/office/drawing/2014/main" id="{53FEEDC4-9EB7-4E6C-8684-708BF8AE6172}"/>
                      </a:ext>
                    </a:extLst>
                  </p:cNvPr>
                  <p:cNvSpPr txBox="1">
                    <a:spLocks noRot="1" noChangeAspect="1" noMove="1" noResize="1" noEditPoints="1" noAdjustHandles="1" noChangeArrowheads="1" noChangeShapeType="1" noTextEdit="1"/>
                  </p:cNvSpPr>
                  <p:nvPr/>
                </p:nvSpPr>
                <p:spPr>
                  <a:xfrm>
                    <a:off x="2815982" y="4266252"/>
                    <a:ext cx="3553905" cy="918649"/>
                  </a:xfrm>
                  <a:prstGeom prst="rect">
                    <a:avLst/>
                  </a:prstGeom>
                  <a:blipFill>
                    <a:blip r:embed="rId4"/>
                    <a:stretch>
                      <a:fillRect b="-4636"/>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873EABF3-4020-40D7-B54C-6A451B688E94}"/>
              </a:ext>
            </a:extLst>
          </p:cNvPr>
          <p:cNvGrpSpPr/>
          <p:nvPr/>
        </p:nvGrpSpPr>
        <p:grpSpPr>
          <a:xfrm>
            <a:off x="5884268" y="1216314"/>
            <a:ext cx="5997827" cy="2801677"/>
            <a:chOff x="485506" y="1685459"/>
            <a:chExt cx="5997827" cy="2801677"/>
          </a:xfrm>
        </p:grpSpPr>
        <p:sp>
          <p:nvSpPr>
            <p:cNvPr id="16" name="Rectangle 15">
              <a:extLst>
                <a:ext uri="{FF2B5EF4-FFF2-40B4-BE49-F238E27FC236}">
                  <a16:creationId xmlns:a16="http://schemas.microsoft.com/office/drawing/2014/main" id="{8FD13C12-A05E-40BC-BC53-B9CBB1CA6BEB}"/>
                </a:ext>
              </a:extLst>
            </p:cNvPr>
            <p:cNvSpPr/>
            <p:nvPr/>
          </p:nvSpPr>
          <p:spPr>
            <a:xfrm>
              <a:off x="2010199" y="1685460"/>
              <a:ext cx="2821258" cy="2453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B20B19B-6369-452A-9883-8EEC80771F45}"/>
                </a:ext>
              </a:extLst>
            </p:cNvPr>
            <p:cNvSpPr/>
            <p:nvPr/>
          </p:nvSpPr>
          <p:spPr>
            <a:xfrm rot="19374374">
              <a:off x="1933793" y="2486991"/>
              <a:ext cx="2974069" cy="9422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5E8CA01-D0F5-433F-A024-EA1DCE267A80}"/>
                </a:ext>
              </a:extLst>
            </p:cNvPr>
            <p:cNvCxnSpPr>
              <a:cxnSpLocks/>
            </p:cNvCxnSpPr>
            <p:nvPr/>
          </p:nvCxnSpPr>
          <p:spPr>
            <a:xfrm>
              <a:off x="4069224" y="1685459"/>
              <a:ext cx="0" cy="2453269"/>
            </a:xfrm>
            <a:prstGeom prst="line">
              <a:avLst/>
            </a:prstGeom>
            <a:ln w="381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FEA3258-F98B-4D67-B07A-0D1B3F6EC488}"/>
                </a:ext>
              </a:extLst>
            </p:cNvPr>
            <p:cNvSpPr txBox="1"/>
            <p:nvPr/>
          </p:nvSpPr>
          <p:spPr>
            <a:xfrm>
              <a:off x="3892152" y="4117804"/>
              <a:ext cx="552893"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X</a:t>
              </a:r>
            </a:p>
          </p:txBody>
        </p:sp>
        <p:cxnSp>
          <p:nvCxnSpPr>
            <p:cNvPr id="21" name="Straight Connector 20">
              <a:extLst>
                <a:ext uri="{FF2B5EF4-FFF2-40B4-BE49-F238E27FC236}">
                  <a16:creationId xmlns:a16="http://schemas.microsoft.com/office/drawing/2014/main" id="{B44378E2-E1CF-4D05-B387-1C51F4D91D93}"/>
                </a:ext>
              </a:extLst>
            </p:cNvPr>
            <p:cNvCxnSpPr>
              <a:cxnSpLocks/>
            </p:cNvCxnSpPr>
            <p:nvPr/>
          </p:nvCxnSpPr>
          <p:spPr>
            <a:xfrm flipV="1">
              <a:off x="1950554" y="1972926"/>
              <a:ext cx="2108079" cy="1356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C15006-862C-4D6A-AA9F-4571D1DEF376}"/>
                </a:ext>
              </a:extLst>
            </p:cNvPr>
            <p:cNvCxnSpPr>
              <a:cxnSpLocks/>
              <a:stCxn id="17" idx="7"/>
            </p:cNvCxnSpPr>
            <p:nvPr/>
          </p:nvCxnSpPr>
          <p:spPr>
            <a:xfrm flipV="1">
              <a:off x="4058633" y="2058208"/>
              <a:ext cx="772824" cy="1"/>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3A6458-F157-4F18-ADEA-FAC6EE579A63}"/>
                </a:ext>
              </a:extLst>
            </p:cNvPr>
            <p:cNvCxnSpPr>
              <a:cxnSpLocks/>
            </p:cNvCxnSpPr>
            <p:nvPr/>
          </p:nvCxnSpPr>
          <p:spPr>
            <a:xfrm>
              <a:off x="1950554" y="3942222"/>
              <a:ext cx="46679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D31E99-1715-44EA-BC24-0ADB17F1DD10}"/>
                </a:ext>
              </a:extLst>
            </p:cNvPr>
            <p:cNvCxnSpPr>
              <a:cxnSpLocks/>
            </p:cNvCxnSpPr>
            <p:nvPr/>
          </p:nvCxnSpPr>
          <p:spPr>
            <a:xfrm flipV="1">
              <a:off x="4023248" y="2968826"/>
              <a:ext cx="808209" cy="9674"/>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9836DE7-46BF-4C32-9947-0A597034A972}"/>
                </a:ext>
              </a:extLst>
            </p:cNvPr>
            <p:cNvCxnSpPr>
              <a:cxnSpLocks/>
            </p:cNvCxnSpPr>
            <p:nvPr/>
          </p:nvCxnSpPr>
          <p:spPr>
            <a:xfrm flipV="1">
              <a:off x="485506" y="2991465"/>
              <a:ext cx="2935321" cy="3035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E5828F-1BF0-41CC-BE46-DC9F5B9AFAE8}"/>
                </a:ext>
              </a:extLst>
            </p:cNvPr>
            <p:cNvCxnSpPr>
              <a:cxnSpLocks/>
            </p:cNvCxnSpPr>
            <p:nvPr/>
          </p:nvCxnSpPr>
          <p:spPr>
            <a:xfrm>
              <a:off x="4087089" y="2490805"/>
              <a:ext cx="2396244" cy="1220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DD7BE83C-5293-4C79-8559-D7DC25D10756}"/>
              </a:ext>
            </a:extLst>
          </p:cNvPr>
          <p:cNvSpPr txBox="1"/>
          <p:nvPr/>
        </p:nvSpPr>
        <p:spPr>
          <a:xfrm>
            <a:off x="366008" y="4343877"/>
            <a:ext cx="5518260" cy="954107"/>
          </a:xfrm>
          <a:prstGeom prst="rect">
            <a:avLst/>
          </a:prstGeom>
          <a:noFill/>
        </p:spPr>
        <p:txBody>
          <a:bodyPr wrap="square">
            <a:spAutoFit/>
          </a:bodyPr>
          <a:lstStyle/>
          <a:p>
            <a:pPr marL="285750" indent="-285750">
              <a:buFont typeface="Arial" panose="020B0604020202020204" pitchFamily="34" charset="0"/>
              <a:buChar char="•"/>
            </a:pPr>
            <a:r>
              <a:rPr lang="en-US" sz="2800"/>
              <a:t>Data-driven model correction</a:t>
            </a:r>
          </a:p>
          <a:p>
            <a:pPr marL="285750" indent="-285750">
              <a:buFont typeface="Arial" panose="020B0604020202020204" pitchFamily="34" charset="0"/>
              <a:buChar char="•"/>
            </a:pPr>
            <a:r>
              <a:rPr lang="en-US" sz="2800"/>
              <a:t>Reduce common systematics</a:t>
            </a:r>
          </a:p>
        </p:txBody>
      </p:sp>
      <p:pic>
        <p:nvPicPr>
          <p:cNvPr id="1028" name="Picture 4">
            <a:extLst>
              <a:ext uri="{FF2B5EF4-FFF2-40B4-BE49-F238E27FC236}">
                <a16:creationId xmlns:a16="http://schemas.microsoft.com/office/drawing/2014/main" id="{C216E747-59AB-4965-8484-6FF0F9271E8C}"/>
              </a:ext>
            </a:extLst>
          </p:cNvPr>
          <p:cNvPicPr>
            <a:picLocks noChangeAspect="1" noChangeArrowheads="1"/>
          </p:cNvPicPr>
          <p:nvPr/>
        </p:nvPicPr>
        <p:blipFill>
          <a:blip r:embed="rId5">
            <a:alphaModFix amt="72000"/>
            <a:extLst>
              <a:ext uri="{28A0092B-C50C-407E-A947-70E740481C1C}">
                <a14:useLocalDpi xmlns:a14="http://schemas.microsoft.com/office/drawing/2010/main" val="0"/>
              </a:ext>
            </a:extLst>
          </a:blip>
          <a:srcRect/>
          <a:stretch>
            <a:fillRect/>
          </a:stretch>
        </p:blipFill>
        <p:spPr bwMode="auto">
          <a:xfrm rot="16200000">
            <a:off x="5343002" y="1737433"/>
            <a:ext cx="2453269" cy="1595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rmal Curve Png - Explore: The Normal Distribution: UTHS Demo Course">
            <a:extLst>
              <a:ext uri="{FF2B5EF4-FFF2-40B4-BE49-F238E27FC236}">
                <a16:creationId xmlns:a16="http://schemas.microsoft.com/office/drawing/2014/main" id="{ECF9AD86-0DBC-4D77-8034-5601A01595A8}"/>
              </a:ext>
            </a:extLst>
          </p:cNvPr>
          <p:cNvPicPr>
            <a:picLocks noChangeAspect="1" noChangeArrowheads="1"/>
          </p:cNvPicPr>
          <p:nvPr/>
        </p:nvPicPr>
        <p:blipFill rotWithShape="1">
          <a:blip r:embed="rId6">
            <a:alphaModFix amt="76000"/>
            <a:extLst>
              <a:ext uri="{28A0092B-C50C-407E-A947-70E740481C1C}">
                <a14:useLocalDpi xmlns:a14="http://schemas.microsoft.com/office/drawing/2010/main" val="0"/>
              </a:ext>
            </a:extLst>
          </a:blip>
          <a:srcRect b="8450"/>
          <a:stretch/>
        </p:blipFill>
        <p:spPr bwMode="auto">
          <a:xfrm rot="5400000">
            <a:off x="10644778" y="1118386"/>
            <a:ext cx="1077860" cy="18486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927B4E4-359B-47E3-8975-8BFB4938EC01}"/>
                  </a:ext>
                </a:extLst>
              </p:cNvPr>
              <p:cNvSpPr txBox="1"/>
              <p:nvPr/>
            </p:nvSpPr>
            <p:spPr>
              <a:xfrm>
                <a:off x="8327752" y="2486002"/>
                <a:ext cx="5528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𝜇</m:t>
                          </m:r>
                        </m:e>
                        <m:sub>
                          <m:r>
                            <a:rPr lang="en-US" b="0" i="1" dirty="0" smtClean="0">
                              <a:latin typeface="Cambria Math" panose="02040503050406030204" pitchFamily="18" charset="0"/>
                              <a:cs typeface="Times New Roman" panose="02020603050405020304" pitchFamily="18" charset="0"/>
                            </a:rPr>
                            <m:t>𝑋</m:t>
                          </m:r>
                        </m:sub>
                      </m:sSub>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𝜇</m:t>
                          </m:r>
                        </m:e>
                        <m:sub>
                          <m:r>
                            <a:rPr lang="en-US" b="0" i="1" dirty="0" smtClean="0">
                              <a:latin typeface="Cambria Math" panose="02040503050406030204" pitchFamily="18" charset="0"/>
                              <a:cs typeface="Times New Roman" panose="02020603050405020304" pitchFamily="18" charset="0"/>
                            </a:rPr>
                            <m:t>𝑌</m:t>
                          </m:r>
                        </m:sub>
                      </m:sSub>
                      <m:r>
                        <a:rPr lang="en-US" b="0" i="1" dirty="0" smtClean="0">
                          <a:latin typeface="Cambria Math" panose="02040503050406030204" pitchFamily="18" charset="0"/>
                          <a:cs typeface="Times New Roman" panose="02020603050405020304" pitchFamily="18" charset="0"/>
                        </a:rPr>
                        <m:t>)</m:t>
                      </m:r>
                    </m:oMath>
                  </m:oMathPara>
                </a14:m>
                <a:endParaRPr lang="en-US" i="1">
                  <a:latin typeface="Times New Roman" panose="02020603050405020304" pitchFamily="18" charset="0"/>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id="{6927B4E4-359B-47E3-8975-8BFB4938EC01}"/>
                  </a:ext>
                </a:extLst>
              </p:cNvPr>
              <p:cNvSpPr txBox="1">
                <a:spLocks noRot="1" noChangeAspect="1" noMove="1" noResize="1" noEditPoints="1" noAdjustHandles="1" noChangeArrowheads="1" noChangeShapeType="1" noTextEdit="1"/>
              </p:cNvSpPr>
              <p:nvPr/>
            </p:nvSpPr>
            <p:spPr>
              <a:xfrm>
                <a:off x="8327752" y="2486002"/>
                <a:ext cx="552893" cy="369332"/>
              </a:xfrm>
              <a:prstGeom prst="rect">
                <a:avLst/>
              </a:prstGeom>
              <a:blipFill>
                <a:blip r:embed="rId7"/>
                <a:stretch>
                  <a:fillRect l="-3297" r="-76923" b="-15000"/>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E575CA6E-43C0-4F1B-9806-CE5CAB32247B}"/>
              </a:ext>
            </a:extLst>
          </p:cNvPr>
          <p:cNvSpPr/>
          <p:nvPr/>
        </p:nvSpPr>
        <p:spPr>
          <a:xfrm flipV="1">
            <a:off x="8733527" y="2485284"/>
            <a:ext cx="107577" cy="948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4FD148C-6B44-4516-8B99-5CCB4703E065}"/>
              </a:ext>
            </a:extLst>
          </p:cNvPr>
          <p:cNvSpPr txBox="1"/>
          <p:nvPr/>
        </p:nvSpPr>
        <p:spPr>
          <a:xfrm>
            <a:off x="5404088" y="3137774"/>
            <a:ext cx="1860154" cy="344428"/>
          </a:xfrm>
          <a:prstGeom prst="rect">
            <a:avLst/>
          </a:prstGeom>
          <a:noFill/>
        </p:spPr>
        <p:txBody>
          <a:bodyPr wrap="square" rtlCol="0">
            <a:spAutoFit/>
          </a:bodyPr>
          <a:lstStyle/>
          <a:p>
            <a:pPr algn="r"/>
            <a:r>
              <a:rPr lang="en-US" sz="1600" b="1">
                <a:solidFill>
                  <a:srgbClr val="FF6C6C"/>
                </a:solidFill>
              </a:rPr>
              <a:t>Before Constraint</a:t>
            </a:r>
          </a:p>
        </p:txBody>
      </p:sp>
      <p:sp>
        <p:nvSpPr>
          <p:cNvPr id="32" name="TextBox 31">
            <a:extLst>
              <a:ext uri="{FF2B5EF4-FFF2-40B4-BE49-F238E27FC236}">
                <a16:creationId xmlns:a16="http://schemas.microsoft.com/office/drawing/2014/main" id="{E3A4D7A4-B0F0-42FA-9462-A71CF50A097B}"/>
              </a:ext>
            </a:extLst>
          </p:cNvPr>
          <p:cNvSpPr txBox="1"/>
          <p:nvPr/>
        </p:nvSpPr>
        <p:spPr>
          <a:xfrm>
            <a:off x="10259383" y="2485284"/>
            <a:ext cx="1558384" cy="338554"/>
          </a:xfrm>
          <a:prstGeom prst="rect">
            <a:avLst/>
          </a:prstGeom>
          <a:noFill/>
        </p:spPr>
        <p:txBody>
          <a:bodyPr wrap="square" rtlCol="0">
            <a:spAutoFit/>
          </a:bodyPr>
          <a:lstStyle/>
          <a:p>
            <a:pPr algn="r"/>
            <a:r>
              <a:rPr lang="en-US" sz="1600" b="1">
                <a:solidFill>
                  <a:srgbClr val="4472C4"/>
                </a:solidFill>
              </a:rPr>
              <a:t>After Constraint</a:t>
            </a:r>
          </a:p>
        </p:txBody>
      </p:sp>
      <p:sp>
        <p:nvSpPr>
          <p:cNvPr id="3" name="TextBox 2">
            <a:extLst>
              <a:ext uri="{FF2B5EF4-FFF2-40B4-BE49-F238E27FC236}">
                <a16:creationId xmlns:a16="http://schemas.microsoft.com/office/drawing/2014/main" id="{F754847A-0DEB-1B41-9E22-BF4076FF4DB1}"/>
              </a:ext>
            </a:extLst>
          </p:cNvPr>
          <p:cNvSpPr txBox="1"/>
          <p:nvPr/>
        </p:nvSpPr>
        <p:spPr>
          <a:xfrm>
            <a:off x="826715" y="3408881"/>
            <a:ext cx="4407688" cy="307777"/>
          </a:xfrm>
          <a:prstGeom prst="rect">
            <a:avLst/>
          </a:prstGeom>
          <a:noFill/>
        </p:spPr>
        <p:txBody>
          <a:bodyPr wrap="square" rtlCol="0">
            <a:spAutoFit/>
          </a:bodyPr>
          <a:lstStyle/>
          <a:p>
            <a:r>
              <a:rPr lang="en-US" sz="1400"/>
              <a:t>* A variant of Gaussian Process regression</a:t>
            </a:r>
          </a:p>
        </p:txBody>
      </p:sp>
      <p:sp>
        <p:nvSpPr>
          <p:cNvPr id="4" name="Slide Number Placeholder 3">
            <a:extLst>
              <a:ext uri="{FF2B5EF4-FFF2-40B4-BE49-F238E27FC236}">
                <a16:creationId xmlns:a16="http://schemas.microsoft.com/office/drawing/2014/main" id="{CBA09F57-3FA5-DE4A-BAD5-57E7100DD182}"/>
              </a:ext>
            </a:extLst>
          </p:cNvPr>
          <p:cNvSpPr>
            <a:spLocks noGrp="1"/>
          </p:cNvSpPr>
          <p:nvPr>
            <p:ph type="sldNum" sz="quarter" idx="12"/>
          </p:nvPr>
        </p:nvSpPr>
        <p:spPr/>
        <p:txBody>
          <a:bodyPr/>
          <a:lstStyle/>
          <a:p>
            <a:fld id="{A57F9112-1840-42A5-8E86-90BE042C0880}" type="slidenum">
              <a:rPr lang="en-US" smtClean="0"/>
              <a:t>46</a:t>
            </a:fld>
            <a:endParaRPr lang="en-US"/>
          </a:p>
        </p:txBody>
      </p:sp>
      <p:sp>
        <p:nvSpPr>
          <p:cNvPr id="7" name="Rectangle 6">
            <a:extLst>
              <a:ext uri="{FF2B5EF4-FFF2-40B4-BE49-F238E27FC236}">
                <a16:creationId xmlns:a16="http://schemas.microsoft.com/office/drawing/2014/main" id="{27B97954-BFD0-E041-902E-A0A450BEF542}"/>
              </a:ext>
            </a:extLst>
          </p:cNvPr>
          <p:cNvSpPr/>
          <p:nvPr/>
        </p:nvSpPr>
        <p:spPr>
          <a:xfrm>
            <a:off x="7264243" y="3871041"/>
            <a:ext cx="3649564" cy="523220"/>
          </a:xfrm>
          <a:prstGeom prst="rect">
            <a:avLst/>
          </a:prstGeom>
        </p:spPr>
        <p:txBody>
          <a:bodyPr wrap="square">
            <a:spAutoFit/>
          </a:bodyPr>
          <a:lstStyle/>
          <a:p>
            <a:r>
              <a:rPr lang="en-US" sz="1400"/>
              <a:t>* Estimate correlated statistical uncertainty with bootstrapping (sampling w/ replacement)</a:t>
            </a:r>
            <a:endParaRPr lang="en-US" sz="1400" b="1"/>
          </a:p>
        </p:txBody>
      </p:sp>
      <p:grpSp>
        <p:nvGrpSpPr>
          <p:cNvPr id="31" name="Group 30">
            <a:extLst>
              <a:ext uri="{FF2B5EF4-FFF2-40B4-BE49-F238E27FC236}">
                <a16:creationId xmlns:a16="http://schemas.microsoft.com/office/drawing/2014/main" id="{E68EFC67-B602-0D40-942C-6FC6C9043B44}"/>
              </a:ext>
            </a:extLst>
          </p:cNvPr>
          <p:cNvGrpSpPr/>
          <p:nvPr/>
        </p:nvGrpSpPr>
        <p:grpSpPr>
          <a:xfrm>
            <a:off x="6471837" y="4740575"/>
            <a:ext cx="5345930" cy="1630749"/>
            <a:chOff x="6586084" y="4755343"/>
            <a:chExt cx="5345930" cy="1630749"/>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EB92A90-77A6-ED4B-9811-5CB967821F7E}"/>
                    </a:ext>
                  </a:extLst>
                </p:cNvPr>
                <p:cNvSpPr/>
                <p:nvPr/>
              </p:nvSpPr>
              <p:spPr>
                <a:xfrm>
                  <a:off x="9895363" y="4755343"/>
                  <a:ext cx="1960280" cy="834203"/>
                </a:xfrm>
                <a:prstGeom prst="rect">
                  <a:avLst/>
                </a:prstGeom>
                <a:ln w="38100">
                  <a:noFill/>
                </a:ln>
              </p:spPr>
              <p:txBody>
                <a:bodyPr wrap="none">
                  <a:spAutoFit/>
                </a:bodyPr>
                <a:lstStyle/>
                <a:p>
                  <a:pPr/>
                  <a14:m>
                    <m:oMathPara xmlns:m="http://schemas.openxmlformats.org/officeDocument/2006/math">
                      <m:oMathParaPr>
                        <m:jc m:val="left"/>
                      </m:oMathParaPr>
                      <m:oMath xmlns:m="http://schemas.openxmlformats.org/officeDocument/2006/math">
                        <m:sSubSup>
                          <m:sSubSupPr>
                            <m:ctrlPr>
                              <a:rPr lang="en-US" b="1" i="1" smtClean="0">
                                <a:solidFill>
                                  <a:srgbClr val="0000FF"/>
                                </a:solidFill>
                                <a:latin typeface="Cambria Math" panose="02040503050406030204" pitchFamily="18" charset="0"/>
                              </a:rPr>
                            </m:ctrlPr>
                          </m:sSubSupPr>
                          <m:e>
                            <m:r>
                              <a:rPr lang="en-US" b="1" i="1">
                                <a:solidFill>
                                  <a:srgbClr val="0000FF"/>
                                </a:solidFill>
                                <a:latin typeface="Cambria Math" panose="02040503050406030204" pitchFamily="18" charset="0"/>
                              </a:rPr>
                              <m:t>𝝁</m:t>
                            </m:r>
                            <m:r>
                              <a:rPr lang="en-US" b="1">
                                <a:solidFill>
                                  <a:srgbClr val="0000FF"/>
                                </a:solidFill>
                                <a:latin typeface="Cambria Math" panose="02040503050406030204" pitchFamily="18" charset="0"/>
                              </a:rPr>
                              <m:t>(</m:t>
                            </m:r>
                            <m:r>
                              <a:rPr lang="en-US" b="1" i="1">
                                <a:solidFill>
                                  <a:srgbClr val="0000FF"/>
                                </a:solidFill>
                                <a:latin typeface="Cambria Math" panose="02040503050406030204" pitchFamily="18" charset="0"/>
                              </a:rPr>
                              <m:t>𝑬</m:t>
                            </m:r>
                          </m:e>
                          <m:sub>
                            <m:r>
                              <a:rPr lang="en-US" b="1" i="1">
                                <a:solidFill>
                                  <a:srgbClr val="0000FF"/>
                                </a:solidFill>
                                <a:latin typeface="Cambria Math" panose="02040503050406030204" pitchFamily="18" charset="0"/>
                              </a:rPr>
                              <m:t>𝒉𝒂𝒅</m:t>
                            </m:r>
                            <m:r>
                              <a:rPr lang="en-US" b="1" i="1">
                                <a:solidFill>
                                  <a:srgbClr val="0000FF"/>
                                </a:solidFill>
                                <a:latin typeface="Cambria Math" panose="02040503050406030204" pitchFamily="18" charset="0"/>
                              </a:rPr>
                              <m:t> </m:t>
                            </m:r>
                          </m:sub>
                          <m:sup>
                            <m:r>
                              <a:rPr lang="en-US" b="1" i="1">
                                <a:solidFill>
                                  <a:srgbClr val="0000FF"/>
                                </a:solidFill>
                                <a:latin typeface="Cambria Math" panose="02040503050406030204" pitchFamily="18" charset="0"/>
                              </a:rPr>
                              <m:t>𝒓𝒆𝒄</m:t>
                            </m:r>
                          </m:sup>
                        </m:sSubSup>
                        <m:d>
                          <m:dPr>
                            <m:begChr m:val="|"/>
                            <m:ctrlPr>
                              <a:rPr lang="en-US" b="1" i="1">
                                <a:solidFill>
                                  <a:srgbClr val="0000FF"/>
                                </a:solidFill>
                                <a:latin typeface="Cambria Math" panose="02040503050406030204" pitchFamily="18" charset="0"/>
                              </a:rPr>
                            </m:ctrlPr>
                          </m:dPr>
                          <m:e>
                            <m:r>
                              <a:rPr lang="en-US" b="1" i="1">
                                <a:solidFill>
                                  <a:srgbClr val="0000FF"/>
                                </a:solidFill>
                                <a:latin typeface="Cambria Math" panose="02040503050406030204" pitchFamily="18" charset="0"/>
                              </a:rPr>
                              <m:t> </m:t>
                            </m:r>
                            <m:sSubSup>
                              <m:sSubSupPr>
                                <m:ctrlPr>
                                  <a:rPr lang="en-US" b="1" i="1">
                                    <a:solidFill>
                                      <a:srgbClr val="0000FF"/>
                                    </a:solidFill>
                                    <a:latin typeface="Cambria Math" panose="02040503050406030204" pitchFamily="18" charset="0"/>
                                  </a:rPr>
                                </m:ctrlPr>
                              </m:sSubSupPr>
                              <m:e>
                                <m:r>
                                  <a:rPr lang="en-US" b="1">
                                    <a:solidFill>
                                      <a:srgbClr val="0000FF"/>
                                    </a:solidFill>
                                    <a:latin typeface="Cambria Math" panose="02040503050406030204" pitchFamily="18" charset="0"/>
                                  </a:rPr>
                                  <m:t>𝐄</m:t>
                                </m:r>
                              </m:e>
                              <m:sub>
                                <m:r>
                                  <a:rPr lang="en-US" b="1">
                                    <a:solidFill>
                                      <a:srgbClr val="0000FF"/>
                                    </a:solidFill>
                                    <a:latin typeface="Cambria Math" panose="02040503050406030204" pitchFamily="18" charset="0"/>
                                  </a:rPr>
                                  <m:t>𝛍</m:t>
                                </m:r>
                              </m:sub>
                              <m:sup>
                                <m:r>
                                  <a:rPr lang="en-US" b="1">
                                    <a:solidFill>
                                      <a:srgbClr val="0000FF"/>
                                    </a:solidFill>
                                    <a:latin typeface="Cambria Math" panose="02040503050406030204" pitchFamily="18" charset="0"/>
                                  </a:rPr>
                                  <m:t>𝐫𝐞𝐜</m:t>
                                </m:r>
                              </m:sup>
                            </m:sSubSup>
                            <m:r>
                              <a:rPr lang="en-US" b="1" i="0" smtClean="0">
                                <a:solidFill>
                                  <a:srgbClr val="0000FF"/>
                                </a:solidFill>
                                <a:latin typeface="Cambria Math" panose="02040503050406030204" pitchFamily="18" charset="0"/>
                              </a:rPr>
                              <m:t>,</m:t>
                            </m:r>
                            <m:sSub>
                              <m:sSubPr>
                                <m:ctrlPr>
                                  <a:rPr lang="en-US" b="1" i="1" smtClean="0">
                                    <a:solidFill>
                                      <a:srgbClr val="0000FF"/>
                                    </a:solidFill>
                                    <a:latin typeface="Cambria Math" panose="02040503050406030204" pitchFamily="18" charset="0"/>
                                  </a:rPr>
                                </m:ctrlPr>
                              </m:sSubPr>
                              <m:e>
                                <m:r>
                                  <a:rPr lang="en-US" b="1" i="0" smtClean="0">
                                    <a:solidFill>
                                      <a:srgbClr val="0000FF"/>
                                    </a:solidFill>
                                    <a:latin typeface="Cambria Math" panose="02040503050406030204" pitchFamily="18" charset="0"/>
                                  </a:rPr>
                                  <m:t>𝐄</m:t>
                                </m:r>
                              </m:e>
                              <m:sub>
                                <m:r>
                                  <a:rPr lang="en-US" b="1" i="1" smtClean="0">
                                    <a:solidFill>
                                      <a:srgbClr val="0000FF"/>
                                    </a:solidFill>
                                    <a:latin typeface="Cambria Math" panose="02040503050406030204" pitchFamily="18" charset="0"/>
                                  </a:rPr>
                                  <m:t>𝝂</m:t>
                                </m:r>
                              </m:sub>
                            </m:sSub>
                          </m:e>
                        </m:d>
                      </m:oMath>
                    </m:oMathPara>
                  </a14:m>
                  <a:endParaRPr lang="en-US" b="1">
                    <a:solidFill>
                      <a:srgbClr val="0000FF"/>
                    </a:solidFill>
                  </a:endParaRPr>
                </a:p>
                <a:p>
                  <a:endParaRPr lang="en-US" sz="800" b="1">
                    <a:solidFill>
                      <a:srgbClr val="0000FF"/>
                    </a:solidFill>
                  </a:endParaRPr>
                </a:p>
                <a:p>
                  <a14:m>
                    <m:oMath xmlns:m="http://schemas.openxmlformats.org/officeDocument/2006/math">
                      <m:sSubSup>
                        <m:sSubSupPr>
                          <m:ctrlPr>
                            <a:rPr lang="en-US" b="1" i="1">
                              <a:solidFill>
                                <a:srgbClr val="0000FF"/>
                              </a:solidFill>
                              <a:latin typeface="Cambria Math" panose="02040503050406030204" pitchFamily="18" charset="0"/>
                            </a:rPr>
                          </m:ctrlPr>
                        </m:sSubSupPr>
                        <m:e>
                          <m:r>
                            <a:rPr lang="en-US" b="1">
                              <a:solidFill>
                                <a:srgbClr val="0000FF"/>
                              </a:solidFill>
                              <a:latin typeface="Cambria Math" panose="02040503050406030204" pitchFamily="18" charset="0"/>
                            </a:rPr>
                            <m:t>𝚺</m:t>
                          </m:r>
                          <m:r>
                            <a:rPr lang="en-US" b="1">
                              <a:solidFill>
                                <a:srgbClr val="0000FF"/>
                              </a:solidFill>
                              <a:latin typeface="Cambria Math" panose="02040503050406030204" pitchFamily="18" charset="0"/>
                            </a:rPr>
                            <m:t>(</m:t>
                          </m:r>
                          <m:r>
                            <a:rPr lang="en-US" b="1" i="1">
                              <a:solidFill>
                                <a:srgbClr val="0000FF"/>
                              </a:solidFill>
                              <a:latin typeface="Cambria Math" panose="02040503050406030204" pitchFamily="18" charset="0"/>
                            </a:rPr>
                            <m:t>𝑬</m:t>
                          </m:r>
                        </m:e>
                        <m:sub>
                          <m:r>
                            <a:rPr lang="en-US" b="1" i="1">
                              <a:solidFill>
                                <a:srgbClr val="0000FF"/>
                              </a:solidFill>
                              <a:latin typeface="Cambria Math" panose="02040503050406030204" pitchFamily="18" charset="0"/>
                            </a:rPr>
                            <m:t>𝒉𝒂𝒅</m:t>
                          </m:r>
                          <m:r>
                            <a:rPr lang="en-US" b="1" i="1">
                              <a:solidFill>
                                <a:srgbClr val="0000FF"/>
                              </a:solidFill>
                              <a:latin typeface="Cambria Math" panose="02040503050406030204" pitchFamily="18" charset="0"/>
                            </a:rPr>
                            <m:t> </m:t>
                          </m:r>
                        </m:sub>
                        <m:sup>
                          <m:r>
                            <a:rPr lang="en-US" b="1" i="1">
                              <a:solidFill>
                                <a:srgbClr val="0000FF"/>
                              </a:solidFill>
                              <a:latin typeface="Cambria Math" panose="02040503050406030204" pitchFamily="18" charset="0"/>
                            </a:rPr>
                            <m:t>𝒓𝒆𝒄</m:t>
                          </m:r>
                        </m:sup>
                      </m:sSubSup>
                      <m:r>
                        <a:rPr lang="en-US" b="1" i="1">
                          <a:solidFill>
                            <a:srgbClr val="0000FF"/>
                          </a:solidFill>
                          <a:latin typeface="Cambria Math" panose="02040503050406030204" pitchFamily="18" charset="0"/>
                        </a:rPr>
                        <m:t>| </m:t>
                      </m:r>
                      <m:sSubSup>
                        <m:sSubSupPr>
                          <m:ctrlPr>
                            <a:rPr lang="en-US" b="1" i="1">
                              <a:solidFill>
                                <a:srgbClr val="0000FF"/>
                              </a:solidFill>
                              <a:latin typeface="Cambria Math" panose="02040503050406030204" pitchFamily="18" charset="0"/>
                            </a:rPr>
                          </m:ctrlPr>
                        </m:sSubSupPr>
                        <m:e>
                          <m:r>
                            <a:rPr lang="en-US" b="1">
                              <a:solidFill>
                                <a:srgbClr val="0000FF"/>
                              </a:solidFill>
                              <a:latin typeface="Cambria Math" panose="02040503050406030204" pitchFamily="18" charset="0"/>
                            </a:rPr>
                            <m:t>𝐄</m:t>
                          </m:r>
                        </m:e>
                        <m:sub>
                          <m:r>
                            <a:rPr lang="en-US" b="1">
                              <a:solidFill>
                                <a:srgbClr val="0000FF"/>
                              </a:solidFill>
                              <a:latin typeface="Cambria Math" panose="02040503050406030204" pitchFamily="18" charset="0"/>
                            </a:rPr>
                            <m:t>𝛍</m:t>
                          </m:r>
                        </m:sub>
                        <m:sup>
                          <m:r>
                            <a:rPr lang="en-US" b="1">
                              <a:solidFill>
                                <a:srgbClr val="0000FF"/>
                              </a:solidFill>
                              <a:latin typeface="Cambria Math" panose="02040503050406030204" pitchFamily="18" charset="0"/>
                            </a:rPr>
                            <m:t>𝐫𝐞𝐜</m:t>
                          </m:r>
                        </m:sup>
                      </m:sSubSup>
                      <m:r>
                        <a:rPr lang="en-US" b="1" i="1" smtClean="0">
                          <a:solidFill>
                            <a:srgbClr val="0000FF"/>
                          </a:solidFill>
                          <a:latin typeface="Cambria Math" panose="02040503050406030204" pitchFamily="18" charset="0"/>
                        </a:rPr>
                        <m:t>,</m:t>
                      </m:r>
                      <m:sSub>
                        <m:sSubPr>
                          <m:ctrlPr>
                            <a:rPr lang="en-US" b="1" i="1" smtClean="0">
                              <a:solidFill>
                                <a:srgbClr val="0000FF"/>
                              </a:solidFill>
                              <a:latin typeface="Cambria Math" panose="02040503050406030204" pitchFamily="18" charset="0"/>
                            </a:rPr>
                          </m:ctrlPr>
                        </m:sSubPr>
                        <m:e>
                          <m:r>
                            <a:rPr lang="en-US" b="1" i="1">
                              <a:solidFill>
                                <a:srgbClr val="0000FF"/>
                              </a:solidFill>
                              <a:latin typeface="Cambria Math" panose="02040503050406030204" pitchFamily="18" charset="0"/>
                            </a:rPr>
                            <m:t>𝑬</m:t>
                          </m:r>
                        </m:e>
                        <m:sub>
                          <m:r>
                            <a:rPr lang="en-US" b="1" i="1" smtClean="0">
                              <a:solidFill>
                                <a:srgbClr val="0000FF"/>
                              </a:solidFill>
                              <a:latin typeface="Cambria Math" panose="02040503050406030204" pitchFamily="18" charset="0"/>
                            </a:rPr>
                            <m:t>𝝂</m:t>
                          </m:r>
                        </m:sub>
                      </m:sSub>
                      <m:r>
                        <a:rPr lang="en-US" b="1">
                          <a:solidFill>
                            <a:srgbClr val="0000FF"/>
                          </a:solidFill>
                          <a:latin typeface="Cambria Math" panose="02040503050406030204" pitchFamily="18" charset="0"/>
                        </a:rPr>
                        <m:t>)</m:t>
                      </m:r>
                    </m:oMath>
                  </a14:m>
                  <a:r>
                    <a:rPr lang="en-US" b="1">
                      <a:solidFill>
                        <a:srgbClr val="0000FF"/>
                      </a:solidFill>
                    </a:rPr>
                    <a:t> </a:t>
                  </a:r>
                  <a:endParaRPr lang="en-US"/>
                </a:p>
              </p:txBody>
            </p:sp>
          </mc:Choice>
          <mc:Fallback xmlns="">
            <p:sp>
              <p:nvSpPr>
                <p:cNvPr id="10" name="Rectangle 9">
                  <a:extLst>
                    <a:ext uri="{FF2B5EF4-FFF2-40B4-BE49-F238E27FC236}">
                      <a16:creationId xmlns:a16="http://schemas.microsoft.com/office/drawing/2014/main" id="{4EB92A90-77A6-ED4B-9811-5CB967821F7E}"/>
                    </a:ext>
                  </a:extLst>
                </p:cNvPr>
                <p:cNvSpPr>
                  <a:spLocks noRot="1" noChangeAspect="1" noMove="1" noResize="1" noEditPoints="1" noAdjustHandles="1" noChangeArrowheads="1" noChangeShapeType="1" noTextEdit="1"/>
                </p:cNvSpPr>
                <p:nvPr/>
              </p:nvSpPr>
              <p:spPr>
                <a:xfrm>
                  <a:off x="9895363" y="4755343"/>
                  <a:ext cx="1960280" cy="834203"/>
                </a:xfrm>
                <a:prstGeom prst="rect">
                  <a:avLst/>
                </a:prstGeom>
                <a:blipFill>
                  <a:blip r:embed="rId8"/>
                  <a:stretch>
                    <a:fillRect b="-3676"/>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CCB370B-72C6-7C43-82D3-BF8AEC171E15}"/>
                    </a:ext>
                  </a:extLst>
                </p:cNvPr>
                <p:cNvSpPr/>
                <p:nvPr/>
              </p:nvSpPr>
              <p:spPr>
                <a:xfrm>
                  <a:off x="6722606" y="4819190"/>
                  <a:ext cx="1093504" cy="772519"/>
                </a:xfrm>
                <a:prstGeom prst="rect">
                  <a:avLst/>
                </a:prstGeom>
                <a:ln w="38100">
                  <a:noFill/>
                </a:ln>
              </p:spPr>
              <p:txBody>
                <a:bodyPr wrap="none">
                  <a:spAutoFit/>
                </a:bodyPr>
                <a:lstStyle/>
                <a:p>
                  <a:pPr/>
                  <a14:m>
                    <m:oMathPara xmlns:m="http://schemas.openxmlformats.org/officeDocument/2006/math">
                      <m:oMathParaPr>
                        <m:jc m:val="left"/>
                      </m:oMathParaPr>
                      <m:oMath xmlns:m="http://schemas.openxmlformats.org/officeDocument/2006/math">
                        <m:sSubSup>
                          <m:sSubSupPr>
                            <m:ctrlPr>
                              <a:rPr lang="en-US" b="1" i="1" smtClean="0">
                                <a:solidFill>
                                  <a:srgbClr val="0000FF"/>
                                </a:solidFill>
                                <a:latin typeface="Cambria Math" panose="02040503050406030204" pitchFamily="18" charset="0"/>
                              </a:rPr>
                            </m:ctrlPr>
                          </m:sSubSupPr>
                          <m:e>
                            <m:r>
                              <a:rPr lang="en-US" b="1" i="1">
                                <a:solidFill>
                                  <a:srgbClr val="0000FF"/>
                                </a:solidFill>
                                <a:latin typeface="Cambria Math" panose="02040503050406030204" pitchFamily="18" charset="0"/>
                              </a:rPr>
                              <m:t>𝝁</m:t>
                            </m:r>
                            <m:r>
                              <a:rPr lang="en-US" b="1">
                                <a:solidFill>
                                  <a:srgbClr val="0000FF"/>
                                </a:solidFill>
                                <a:latin typeface="Cambria Math" panose="02040503050406030204" pitchFamily="18" charset="0"/>
                              </a:rPr>
                              <m:t>(</m:t>
                            </m:r>
                            <m:r>
                              <a:rPr lang="en-US" b="1" i="1">
                                <a:solidFill>
                                  <a:srgbClr val="0000FF"/>
                                </a:solidFill>
                                <a:latin typeface="Cambria Math" panose="02040503050406030204" pitchFamily="18" charset="0"/>
                              </a:rPr>
                              <m:t>𝑬</m:t>
                            </m:r>
                          </m:e>
                          <m:sub>
                            <m:r>
                              <a:rPr lang="en-US" b="1" i="1">
                                <a:solidFill>
                                  <a:srgbClr val="0000FF"/>
                                </a:solidFill>
                                <a:latin typeface="Cambria Math" panose="02040503050406030204" pitchFamily="18" charset="0"/>
                              </a:rPr>
                              <m:t>𝒉𝒂𝒅</m:t>
                            </m:r>
                            <m:r>
                              <a:rPr lang="en-US" b="1" i="1">
                                <a:solidFill>
                                  <a:srgbClr val="0000FF"/>
                                </a:solidFill>
                                <a:latin typeface="Cambria Math" panose="02040503050406030204" pitchFamily="18" charset="0"/>
                              </a:rPr>
                              <m:t> </m:t>
                            </m:r>
                          </m:sub>
                          <m:sup>
                            <m:r>
                              <a:rPr lang="en-US" b="1" i="1">
                                <a:solidFill>
                                  <a:srgbClr val="0000FF"/>
                                </a:solidFill>
                                <a:latin typeface="Cambria Math" panose="02040503050406030204" pitchFamily="18" charset="0"/>
                              </a:rPr>
                              <m:t>𝒓𝒆𝒄</m:t>
                            </m:r>
                          </m:sup>
                        </m:sSubSup>
                        <m:r>
                          <a:rPr lang="en-US" b="1" i="1" smtClean="0">
                            <a:solidFill>
                              <a:srgbClr val="0000FF"/>
                            </a:solidFill>
                            <a:latin typeface="Cambria Math" panose="02040503050406030204" pitchFamily="18" charset="0"/>
                          </a:rPr>
                          <m:t>)</m:t>
                        </m:r>
                      </m:oMath>
                    </m:oMathPara>
                  </a14:m>
                  <a:endParaRPr lang="en-US" b="1">
                    <a:solidFill>
                      <a:srgbClr val="0000FF"/>
                    </a:solidFill>
                  </a:endParaRPr>
                </a:p>
                <a:p>
                  <a:endParaRPr lang="en-US" sz="800" b="1">
                    <a:solidFill>
                      <a:srgbClr val="0000FF"/>
                    </a:solidFill>
                  </a:endParaRPr>
                </a:p>
                <a:p>
                  <a14:m>
                    <m:oMath xmlns:m="http://schemas.openxmlformats.org/officeDocument/2006/math">
                      <m:sSubSup>
                        <m:sSubSupPr>
                          <m:ctrlPr>
                            <a:rPr lang="en-US" b="1" i="1">
                              <a:solidFill>
                                <a:srgbClr val="0000FF"/>
                              </a:solidFill>
                              <a:latin typeface="Cambria Math" panose="02040503050406030204" pitchFamily="18" charset="0"/>
                            </a:rPr>
                          </m:ctrlPr>
                        </m:sSubSupPr>
                        <m:e>
                          <m:r>
                            <a:rPr lang="en-US" b="1">
                              <a:solidFill>
                                <a:srgbClr val="0000FF"/>
                              </a:solidFill>
                              <a:latin typeface="Cambria Math" panose="02040503050406030204" pitchFamily="18" charset="0"/>
                            </a:rPr>
                            <m:t>𝚺</m:t>
                          </m:r>
                          <m:r>
                            <a:rPr lang="en-US" b="1">
                              <a:solidFill>
                                <a:srgbClr val="0000FF"/>
                              </a:solidFill>
                              <a:latin typeface="Cambria Math" panose="02040503050406030204" pitchFamily="18" charset="0"/>
                            </a:rPr>
                            <m:t>(</m:t>
                          </m:r>
                          <m:r>
                            <a:rPr lang="en-US" b="1" i="1">
                              <a:solidFill>
                                <a:srgbClr val="0000FF"/>
                              </a:solidFill>
                              <a:latin typeface="Cambria Math" panose="02040503050406030204" pitchFamily="18" charset="0"/>
                            </a:rPr>
                            <m:t>𝑬</m:t>
                          </m:r>
                        </m:e>
                        <m:sub>
                          <m:r>
                            <a:rPr lang="en-US" b="1" i="1">
                              <a:solidFill>
                                <a:srgbClr val="0000FF"/>
                              </a:solidFill>
                              <a:latin typeface="Cambria Math" panose="02040503050406030204" pitchFamily="18" charset="0"/>
                            </a:rPr>
                            <m:t>𝒉𝒂𝒅</m:t>
                          </m:r>
                          <m:r>
                            <a:rPr lang="en-US" b="1" i="1">
                              <a:solidFill>
                                <a:srgbClr val="0000FF"/>
                              </a:solidFill>
                              <a:latin typeface="Cambria Math" panose="02040503050406030204" pitchFamily="18" charset="0"/>
                            </a:rPr>
                            <m:t> </m:t>
                          </m:r>
                        </m:sub>
                        <m:sup>
                          <m:r>
                            <a:rPr lang="en-US" b="1" i="1">
                              <a:solidFill>
                                <a:srgbClr val="0000FF"/>
                              </a:solidFill>
                              <a:latin typeface="Cambria Math" panose="02040503050406030204" pitchFamily="18" charset="0"/>
                            </a:rPr>
                            <m:t>𝒓𝒆𝒄</m:t>
                          </m:r>
                        </m:sup>
                      </m:sSubSup>
                      <m:r>
                        <a:rPr lang="en-US" b="1" i="1" smtClean="0">
                          <a:solidFill>
                            <a:srgbClr val="0000FF"/>
                          </a:solidFill>
                          <a:latin typeface="Cambria Math" panose="02040503050406030204" pitchFamily="18" charset="0"/>
                        </a:rPr>
                        <m:t>)</m:t>
                      </m:r>
                    </m:oMath>
                  </a14:m>
                  <a:r>
                    <a:rPr lang="en-US" b="1">
                      <a:solidFill>
                        <a:srgbClr val="0000FF"/>
                      </a:solidFill>
                    </a:rPr>
                    <a:t> </a:t>
                  </a:r>
                  <a:endParaRPr lang="en-US"/>
                </a:p>
              </p:txBody>
            </p:sp>
          </mc:Choice>
          <mc:Fallback xmlns="">
            <p:sp>
              <p:nvSpPr>
                <p:cNvPr id="35" name="Rectangle 34">
                  <a:extLst>
                    <a:ext uri="{FF2B5EF4-FFF2-40B4-BE49-F238E27FC236}">
                      <a16:creationId xmlns:a16="http://schemas.microsoft.com/office/drawing/2014/main" id="{9CCB370B-72C6-7C43-82D3-BF8AEC171E15}"/>
                    </a:ext>
                  </a:extLst>
                </p:cNvPr>
                <p:cNvSpPr>
                  <a:spLocks noRot="1" noChangeAspect="1" noMove="1" noResize="1" noEditPoints="1" noAdjustHandles="1" noChangeArrowheads="1" noChangeShapeType="1" noTextEdit="1"/>
                </p:cNvSpPr>
                <p:nvPr/>
              </p:nvSpPr>
              <p:spPr>
                <a:xfrm>
                  <a:off x="6722606" y="4819190"/>
                  <a:ext cx="1093504" cy="772519"/>
                </a:xfrm>
                <a:prstGeom prst="rect">
                  <a:avLst/>
                </a:prstGeom>
                <a:blipFill>
                  <a:blip r:embed="rId9"/>
                  <a:stretch>
                    <a:fillRect b="-6299"/>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D638E40-BDA1-2947-81A7-75594EC1CC47}"/>
                    </a:ext>
                  </a:extLst>
                </p:cNvPr>
                <p:cNvSpPr/>
                <p:nvPr/>
              </p:nvSpPr>
              <p:spPr>
                <a:xfrm>
                  <a:off x="8344616" y="4976526"/>
                  <a:ext cx="1046312" cy="391839"/>
                </a:xfrm>
                <a:prstGeom prst="rect">
                  <a:avLst/>
                </a:prstGeom>
                <a:ln w="38100">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0000FF"/>
                            </a:solidFill>
                            <a:latin typeface="Cambria Math" panose="02040503050406030204" pitchFamily="18" charset="0"/>
                          </a:rPr>
                          <m:t>𝑴</m:t>
                        </m:r>
                        <m:r>
                          <a:rPr lang="en-US" b="1" i="1" smtClean="0">
                            <a:solidFill>
                              <a:srgbClr val="0000FF"/>
                            </a:solidFill>
                            <a:latin typeface="Cambria Math" panose="02040503050406030204" pitchFamily="18" charset="0"/>
                          </a:rPr>
                          <m:t>(</m:t>
                        </m:r>
                        <m:sSubSup>
                          <m:sSubSupPr>
                            <m:ctrlPr>
                              <a:rPr lang="en-US" b="1" i="1">
                                <a:solidFill>
                                  <a:srgbClr val="0000FF"/>
                                </a:solidFill>
                                <a:latin typeface="Cambria Math" panose="02040503050406030204" pitchFamily="18" charset="0"/>
                              </a:rPr>
                            </m:ctrlPr>
                          </m:sSubSupPr>
                          <m:e>
                            <m:r>
                              <a:rPr lang="en-US" b="1">
                                <a:solidFill>
                                  <a:srgbClr val="0000FF"/>
                                </a:solidFill>
                                <a:latin typeface="Cambria Math" panose="02040503050406030204" pitchFamily="18" charset="0"/>
                              </a:rPr>
                              <m:t>𝐄</m:t>
                            </m:r>
                          </m:e>
                          <m:sub>
                            <m:r>
                              <a:rPr lang="en-US" b="1">
                                <a:solidFill>
                                  <a:srgbClr val="0000FF"/>
                                </a:solidFill>
                                <a:latin typeface="Cambria Math" panose="02040503050406030204" pitchFamily="18" charset="0"/>
                              </a:rPr>
                              <m:t>𝛍</m:t>
                            </m:r>
                          </m:sub>
                          <m:sup>
                            <m:r>
                              <a:rPr lang="en-US" b="1">
                                <a:solidFill>
                                  <a:srgbClr val="0000FF"/>
                                </a:solidFill>
                                <a:latin typeface="Cambria Math" panose="02040503050406030204" pitchFamily="18" charset="0"/>
                              </a:rPr>
                              <m:t>𝐫𝐞𝐜</m:t>
                            </m:r>
                          </m:sup>
                        </m:sSubSup>
                        <m:r>
                          <a:rPr lang="en-US" b="1" i="1" smtClean="0">
                            <a:solidFill>
                              <a:srgbClr val="0000FF"/>
                            </a:solidFill>
                            <a:latin typeface="Cambria Math" panose="02040503050406030204" pitchFamily="18" charset="0"/>
                          </a:rPr>
                          <m:t>)</m:t>
                        </m:r>
                      </m:oMath>
                    </m:oMathPara>
                  </a14:m>
                  <a:endParaRPr lang="en-US"/>
                </a:p>
              </p:txBody>
            </p:sp>
          </mc:Choice>
          <mc:Fallback xmlns="">
            <p:sp>
              <p:nvSpPr>
                <p:cNvPr id="12" name="Rectangle 11">
                  <a:extLst>
                    <a:ext uri="{FF2B5EF4-FFF2-40B4-BE49-F238E27FC236}">
                      <a16:creationId xmlns:a16="http://schemas.microsoft.com/office/drawing/2014/main" id="{FD638E40-BDA1-2947-81A7-75594EC1CC47}"/>
                    </a:ext>
                  </a:extLst>
                </p:cNvPr>
                <p:cNvSpPr>
                  <a:spLocks noRot="1" noChangeAspect="1" noMove="1" noResize="1" noEditPoints="1" noAdjustHandles="1" noChangeArrowheads="1" noChangeShapeType="1" noTextEdit="1"/>
                </p:cNvSpPr>
                <p:nvPr/>
              </p:nvSpPr>
              <p:spPr>
                <a:xfrm>
                  <a:off x="8344616" y="4976526"/>
                  <a:ext cx="1046312" cy="391839"/>
                </a:xfrm>
                <a:prstGeom prst="rect">
                  <a:avLst/>
                </a:prstGeom>
                <a:blipFill>
                  <a:blip r:embed="rId10"/>
                  <a:stretch>
                    <a:fillRect b="-7813"/>
                  </a:stretch>
                </a:blipFill>
                <a:ln w="38100">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C2DCE347-79B3-ED4D-AFA3-D848B1EA1130}"/>
                </a:ext>
              </a:extLst>
            </p:cNvPr>
            <p:cNvSpPr txBox="1"/>
            <p:nvPr/>
          </p:nvSpPr>
          <p:spPr>
            <a:xfrm>
              <a:off x="7857444" y="4827174"/>
              <a:ext cx="470308" cy="646331"/>
            </a:xfrm>
            <a:prstGeom prst="rect">
              <a:avLst/>
            </a:prstGeom>
            <a:noFill/>
          </p:spPr>
          <p:txBody>
            <a:bodyPr wrap="square" rtlCol="0">
              <a:spAutoFit/>
            </a:bodyPr>
            <a:lstStyle/>
            <a:p>
              <a:r>
                <a:rPr lang="en-US" sz="3600" b="1"/>
                <a:t>+</a:t>
              </a:r>
            </a:p>
          </p:txBody>
        </p:sp>
        <p:sp>
          <p:nvSpPr>
            <p:cNvPr id="40" name="TextBox 39">
              <a:extLst>
                <a:ext uri="{FF2B5EF4-FFF2-40B4-BE49-F238E27FC236}">
                  <a16:creationId xmlns:a16="http://schemas.microsoft.com/office/drawing/2014/main" id="{F2D92D39-C3AB-0D48-8AC1-E791AC12BFFD}"/>
                </a:ext>
              </a:extLst>
            </p:cNvPr>
            <p:cNvSpPr txBox="1"/>
            <p:nvPr/>
          </p:nvSpPr>
          <p:spPr>
            <a:xfrm>
              <a:off x="9457256" y="4818779"/>
              <a:ext cx="470308" cy="646331"/>
            </a:xfrm>
            <a:prstGeom prst="rect">
              <a:avLst/>
            </a:prstGeom>
            <a:noFill/>
          </p:spPr>
          <p:txBody>
            <a:bodyPr wrap="square" rtlCol="0">
              <a:spAutoFit/>
            </a:bodyPr>
            <a:lstStyle/>
            <a:p>
              <a:r>
                <a:rPr lang="en-US" sz="3600" b="1"/>
                <a:t>=</a:t>
              </a:r>
            </a:p>
          </p:txBody>
        </p:sp>
        <p:sp>
          <p:nvSpPr>
            <p:cNvPr id="23" name="TextBox 22">
              <a:extLst>
                <a:ext uri="{FF2B5EF4-FFF2-40B4-BE49-F238E27FC236}">
                  <a16:creationId xmlns:a16="http://schemas.microsoft.com/office/drawing/2014/main" id="{2D7B22F8-925D-A949-9B11-05165124FC89}"/>
                </a:ext>
              </a:extLst>
            </p:cNvPr>
            <p:cNvSpPr txBox="1"/>
            <p:nvPr/>
          </p:nvSpPr>
          <p:spPr>
            <a:xfrm>
              <a:off x="6586084" y="5982714"/>
              <a:ext cx="1356316" cy="383253"/>
            </a:xfrm>
            <a:prstGeom prst="rect">
              <a:avLst/>
            </a:prstGeom>
            <a:noFill/>
          </p:spPr>
          <p:txBody>
            <a:bodyPr wrap="square" rtlCol="0">
              <a:spAutoFit/>
            </a:bodyPr>
            <a:lstStyle/>
            <a:p>
              <a:r>
                <a:rPr lang="en-US"/>
                <a:t>Prior model</a:t>
              </a:r>
            </a:p>
          </p:txBody>
        </p:sp>
        <p:sp>
          <p:nvSpPr>
            <p:cNvPr id="42" name="TextBox 41">
              <a:extLst>
                <a:ext uri="{FF2B5EF4-FFF2-40B4-BE49-F238E27FC236}">
                  <a16:creationId xmlns:a16="http://schemas.microsoft.com/office/drawing/2014/main" id="{E06CDC1E-DEB4-774F-AD79-C7BAF70E3B76}"/>
                </a:ext>
              </a:extLst>
            </p:cNvPr>
            <p:cNvSpPr txBox="1"/>
            <p:nvPr/>
          </p:nvSpPr>
          <p:spPr>
            <a:xfrm>
              <a:off x="8327752" y="6002839"/>
              <a:ext cx="1356316" cy="383253"/>
            </a:xfrm>
            <a:prstGeom prst="rect">
              <a:avLst/>
            </a:prstGeom>
            <a:noFill/>
          </p:spPr>
          <p:txBody>
            <a:bodyPr wrap="square" rtlCol="0">
              <a:spAutoFit/>
            </a:bodyPr>
            <a:lstStyle/>
            <a:p>
              <a:r>
                <a:rPr lang="en-US"/>
                <a:t>Sideband</a:t>
              </a:r>
            </a:p>
          </p:txBody>
        </p:sp>
        <p:sp>
          <p:nvSpPr>
            <p:cNvPr id="43" name="TextBox 42">
              <a:extLst>
                <a:ext uri="{FF2B5EF4-FFF2-40B4-BE49-F238E27FC236}">
                  <a16:creationId xmlns:a16="http://schemas.microsoft.com/office/drawing/2014/main" id="{DCCBC49A-340B-2743-A7A1-DCD453C6A9E5}"/>
                </a:ext>
              </a:extLst>
            </p:cNvPr>
            <p:cNvSpPr txBox="1"/>
            <p:nvPr/>
          </p:nvSpPr>
          <p:spPr>
            <a:xfrm>
              <a:off x="10083364" y="5994724"/>
              <a:ext cx="1848650" cy="369332"/>
            </a:xfrm>
            <a:prstGeom prst="rect">
              <a:avLst/>
            </a:prstGeom>
            <a:noFill/>
          </p:spPr>
          <p:txBody>
            <a:bodyPr wrap="square" rtlCol="0">
              <a:spAutoFit/>
            </a:bodyPr>
            <a:lstStyle/>
            <a:p>
              <a:r>
                <a:rPr lang="en-US"/>
                <a:t>Posterior model </a:t>
              </a:r>
            </a:p>
          </p:txBody>
        </p:sp>
      </p:grpSp>
      <p:sp>
        <p:nvSpPr>
          <p:cNvPr id="33" name="Date Placeholder 32">
            <a:extLst>
              <a:ext uri="{FF2B5EF4-FFF2-40B4-BE49-F238E27FC236}">
                <a16:creationId xmlns:a16="http://schemas.microsoft.com/office/drawing/2014/main" id="{547472D6-4CDE-3942-9F37-D3870945F553}"/>
              </a:ext>
            </a:extLst>
          </p:cNvPr>
          <p:cNvSpPr>
            <a:spLocks noGrp="1"/>
          </p:cNvSpPr>
          <p:nvPr>
            <p:ph type="dt" sz="half" idx="10"/>
          </p:nvPr>
        </p:nvSpPr>
        <p:spPr/>
        <p:txBody>
          <a:bodyPr/>
          <a:lstStyle/>
          <a:p>
            <a:r>
              <a:rPr lang="en-US"/>
              <a:t>11/19/21</a:t>
            </a:r>
          </a:p>
        </p:txBody>
      </p:sp>
      <p:sp>
        <p:nvSpPr>
          <p:cNvPr id="5" name="Rounded Rectangle 4">
            <a:extLst>
              <a:ext uri="{FF2B5EF4-FFF2-40B4-BE49-F238E27FC236}">
                <a16:creationId xmlns:a16="http://schemas.microsoft.com/office/drawing/2014/main" id="{E0CC32C5-28E0-9049-A13E-B94A9F3F15DF}"/>
              </a:ext>
            </a:extLst>
          </p:cNvPr>
          <p:cNvSpPr/>
          <p:nvPr/>
        </p:nvSpPr>
        <p:spPr>
          <a:xfrm>
            <a:off x="6608359" y="4804011"/>
            <a:ext cx="1068510" cy="770767"/>
          </a:xfrm>
          <a:prstGeom prst="roundRect">
            <a:avLst>
              <a:gd name="adj" fmla="val 834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8FDB8245-D8E6-134E-8E57-1D9A47343C58}"/>
              </a:ext>
            </a:extLst>
          </p:cNvPr>
          <p:cNvSpPr/>
          <p:nvPr/>
        </p:nvSpPr>
        <p:spPr>
          <a:xfrm>
            <a:off x="8299493" y="4948440"/>
            <a:ext cx="944987" cy="40515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F134B18B-65B4-E74B-BE44-8D12221BEEF2}"/>
              </a:ext>
            </a:extLst>
          </p:cNvPr>
          <p:cNvSpPr/>
          <p:nvPr/>
        </p:nvSpPr>
        <p:spPr>
          <a:xfrm>
            <a:off x="9816269" y="4739022"/>
            <a:ext cx="1782442" cy="834203"/>
          </a:xfrm>
          <a:prstGeom prst="roundRect">
            <a:avLst>
              <a:gd name="adj" fmla="val 1089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30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 grpId="0" animBg="1"/>
      <p:bldP spid="41" grpId="0" animBg="1"/>
      <p:bldP spid="4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76A2DC4C-505C-A14D-9934-4203D5C76D36}"/>
              </a:ext>
            </a:extLst>
          </p:cNvPr>
          <p:cNvPicPr>
            <a:picLocks noChangeAspect="1"/>
          </p:cNvPicPr>
          <p:nvPr/>
        </p:nvPicPr>
        <p:blipFill rotWithShape="1">
          <a:blip r:embed="rId3"/>
          <a:srcRect l="2463" r="8957"/>
          <a:stretch/>
        </p:blipFill>
        <p:spPr>
          <a:xfrm>
            <a:off x="2707557" y="3114889"/>
            <a:ext cx="4202220" cy="3374979"/>
          </a:xfrm>
          <a:prstGeom prst="rect">
            <a:avLst/>
          </a:prstGeom>
        </p:spPr>
      </p:pic>
      <p:pic>
        <p:nvPicPr>
          <p:cNvPr id="31" name="Picture 30" descr="Chart, scatter chart&#10;&#10;Description automatically generated">
            <a:extLst>
              <a:ext uri="{FF2B5EF4-FFF2-40B4-BE49-F238E27FC236}">
                <a16:creationId xmlns:a16="http://schemas.microsoft.com/office/drawing/2014/main" id="{2C3BB883-99CF-A640-B2B5-E3B7D8828217}"/>
              </a:ext>
            </a:extLst>
          </p:cNvPr>
          <p:cNvPicPr>
            <a:picLocks noChangeAspect="1"/>
          </p:cNvPicPr>
          <p:nvPr/>
        </p:nvPicPr>
        <p:blipFill>
          <a:blip r:embed="rId4"/>
          <a:stretch>
            <a:fillRect/>
          </a:stretch>
        </p:blipFill>
        <p:spPr>
          <a:xfrm>
            <a:off x="22052" y="3222080"/>
            <a:ext cx="2653873" cy="1888018"/>
          </a:xfrm>
          <a:prstGeom prst="rect">
            <a:avLst/>
          </a:prstGeom>
        </p:spPr>
      </p:pic>
      <p:grpSp>
        <p:nvGrpSpPr>
          <p:cNvPr id="25" name="Group 24">
            <a:extLst>
              <a:ext uri="{FF2B5EF4-FFF2-40B4-BE49-F238E27FC236}">
                <a16:creationId xmlns:a16="http://schemas.microsoft.com/office/drawing/2014/main" id="{2D29B769-A0A5-0641-9D4E-10096FE2AD0F}"/>
              </a:ext>
            </a:extLst>
          </p:cNvPr>
          <p:cNvGrpSpPr/>
          <p:nvPr/>
        </p:nvGrpSpPr>
        <p:grpSpPr>
          <a:xfrm>
            <a:off x="3026774" y="2031364"/>
            <a:ext cx="5078111" cy="658761"/>
            <a:chOff x="2642079" y="1915813"/>
            <a:chExt cx="5078111" cy="658761"/>
          </a:xfrm>
        </p:grpSpPr>
        <p:sp>
          <p:nvSpPr>
            <p:cNvPr id="27" name="Rectangle: Rounded Corners 14">
              <a:extLst>
                <a:ext uri="{FF2B5EF4-FFF2-40B4-BE49-F238E27FC236}">
                  <a16:creationId xmlns:a16="http://schemas.microsoft.com/office/drawing/2014/main" id="{55A436C1-44B3-334D-A116-C678031D8410}"/>
                </a:ext>
              </a:extLst>
            </p:cNvPr>
            <p:cNvSpPr/>
            <p:nvPr/>
          </p:nvSpPr>
          <p:spPr>
            <a:xfrm>
              <a:off x="2642080" y="1915813"/>
              <a:ext cx="4982214" cy="658761"/>
            </a:xfrm>
            <a:prstGeom prst="roundRect">
              <a:avLst>
                <a:gd name="adj" fmla="val 6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D98116-4CFD-4B47-80EB-9A0680A8667D}"/>
                    </a:ext>
                  </a:extLst>
                </p:cNvPr>
                <p:cNvSpPr txBox="1"/>
                <p:nvPr/>
              </p:nvSpPr>
              <p:spPr>
                <a:xfrm>
                  <a:off x="2642079" y="1933629"/>
                  <a:ext cx="5078111" cy="5641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𝛎</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sSub>
                              <m:sSubPr>
                                <m:ctrlPr>
                                  <a:rPr lang="en-US" sz="2800" b="1" i="1">
                                    <a:solidFill>
                                      <a:srgbClr val="0000FF"/>
                                    </a:solidFill>
                                    <a:latin typeface="Cambria Math" panose="02040503050406030204" pitchFamily="18" charset="0"/>
                                  </a:rPr>
                                </m:ctrlPr>
                              </m:sSubPr>
                              <m:e>
                                <m:r>
                                  <a:rPr lang="en-US" sz="2800" b="1">
                                    <a:solidFill>
                                      <a:srgbClr val="0000FF"/>
                                    </a:solidFill>
                                    <a:latin typeface="Cambria Math" panose="02040503050406030204" pitchFamily="18" charset="0"/>
                                  </a:rPr>
                                  <m:t>𝐄</m:t>
                                </m:r>
                              </m:e>
                              <m:sub>
                                <m:r>
                                  <a:rPr lang="en-US" sz="2800" b="1" i="1" smtClean="0">
                                    <a:solidFill>
                                      <a:srgbClr val="0000FF"/>
                                    </a:solidFill>
                                    <a:latin typeface="Cambria Math" panose="02040503050406030204" pitchFamily="18" charset="0"/>
                                  </a:rPr>
                                  <m:t>𝝁</m:t>
                                </m:r>
                              </m:sub>
                            </m:sSub>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𝐯𝐢𝐬</m:t>
                            </m:r>
                          </m:sub>
                        </m:sSub>
                        <m:r>
                          <a:rPr lang="en-US" sz="2800" b="1" i="0" smtClean="0">
                            <a:solidFill>
                              <a:srgbClr val="0000FF"/>
                            </a:solidFill>
                            <a:latin typeface="Cambria Math" panose="02040503050406030204" pitchFamily="18" charset="0"/>
                          </a:rPr>
                          <m:t>+</m:t>
                        </m:r>
                        <m:sSub>
                          <m:sSubPr>
                            <m:ctrlPr>
                              <a:rPr lang="en-US" sz="2800" b="1" i="1" smtClean="0">
                                <a:solidFill>
                                  <a:srgbClr val="0000FF"/>
                                </a:solidFill>
                                <a:latin typeface="Cambria Math" panose="02040503050406030204" pitchFamily="18" charset="0"/>
                              </a:rPr>
                            </m:ctrlPr>
                          </m:sSubPr>
                          <m:e>
                            <m:r>
                              <a:rPr lang="en-US" sz="2800" b="1" i="0" smtClean="0">
                                <a:solidFill>
                                  <a:srgbClr val="0000FF"/>
                                </a:solidFill>
                                <a:latin typeface="Cambria Math" panose="02040503050406030204" pitchFamily="18" charset="0"/>
                              </a:rPr>
                              <m:t>𝐄</m:t>
                            </m:r>
                          </m:e>
                          <m:sub>
                            <m:r>
                              <a:rPr lang="en-US" sz="2800" b="1" i="0" smtClean="0">
                                <a:solidFill>
                                  <a:srgbClr val="0000FF"/>
                                </a:solidFill>
                                <a:latin typeface="Cambria Math" panose="02040503050406030204" pitchFamily="18" charset="0"/>
                              </a:rPr>
                              <m:t>𝐡𝐚𝐝</m:t>
                            </m:r>
                            <m:r>
                              <a:rPr lang="en-US" sz="2800" b="1" i="0" smtClean="0">
                                <a:solidFill>
                                  <a:srgbClr val="0000FF"/>
                                </a:solidFill>
                                <a:latin typeface="Cambria Math" panose="02040503050406030204" pitchFamily="18" charset="0"/>
                              </a:rPr>
                              <m:t>,</m:t>
                            </m:r>
                            <m:r>
                              <a:rPr lang="en-US" sz="2800" b="1" i="0" smtClean="0">
                                <a:solidFill>
                                  <a:srgbClr val="0000FF"/>
                                </a:solidFill>
                                <a:latin typeface="Cambria Math" panose="02040503050406030204" pitchFamily="18" charset="0"/>
                              </a:rPr>
                              <m:t>𝐦𝐢𝐬𝐬𝐢𝐧𝐠</m:t>
                            </m:r>
                          </m:sub>
                        </m:sSub>
                      </m:oMath>
                    </m:oMathPara>
                  </a14:m>
                  <a:endParaRPr lang="en-US" sz="2800" b="1"/>
                </a:p>
              </p:txBody>
            </p:sp>
          </mc:Choice>
          <mc:Fallback xmlns="">
            <p:sp>
              <p:nvSpPr>
                <p:cNvPr id="30" name="TextBox 29">
                  <a:extLst>
                    <a:ext uri="{FF2B5EF4-FFF2-40B4-BE49-F238E27FC236}">
                      <a16:creationId xmlns:a16="http://schemas.microsoft.com/office/drawing/2014/main" id="{1CD98116-4CFD-4B47-80EB-9A0680A8667D}"/>
                    </a:ext>
                  </a:extLst>
                </p:cNvPr>
                <p:cNvSpPr txBox="1">
                  <a:spLocks noRot="1" noChangeAspect="1" noMove="1" noResize="1" noEditPoints="1" noAdjustHandles="1" noChangeArrowheads="1" noChangeShapeType="1" noTextEdit="1"/>
                </p:cNvSpPr>
                <p:nvPr/>
              </p:nvSpPr>
              <p:spPr>
                <a:xfrm>
                  <a:off x="2642079" y="1933629"/>
                  <a:ext cx="5078111" cy="56412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26CF6F-EE0E-464C-937E-917F0A113BFA}"/>
                  </a:ext>
                </a:extLst>
              </p:cNvPr>
              <p:cNvSpPr>
                <a:spLocks noGrp="1"/>
              </p:cNvSpPr>
              <p:nvPr>
                <p:ph type="title"/>
              </p:nvPr>
            </p:nvSpPr>
            <p:spPr/>
            <p:txBody>
              <a:bodyPr>
                <a:normAutofit fontScale="90000"/>
              </a:bodyPr>
              <a:lstStyle/>
              <a:p>
                <a:r>
                  <a:rPr lang="en-US"/>
                  <a:t>Energy model validation: </a:t>
                </a:r>
                <a:r>
                  <a:rPr lang="en-US" sz="2800"/>
                  <a:t>M(</a:t>
                </a:r>
                <a14:m>
                  <m:oMath xmlns:m="http://schemas.openxmlformats.org/officeDocument/2006/math">
                    <m:sSubSup>
                      <m:sSubSupPr>
                        <m:ctrlPr>
                          <a:rPr lang="en-US" sz="2800" b="1" i="1">
                            <a:latin typeface="Cambria Math" panose="02040503050406030204" pitchFamily="18" charset="0"/>
                          </a:rPr>
                        </m:ctrlPr>
                      </m:sSubSupPr>
                      <m:e>
                        <m:r>
                          <a:rPr lang="en-US" sz="2800" b="1">
                            <a:latin typeface="Cambria Math" panose="02040503050406030204" pitchFamily="18" charset="0"/>
                          </a:rPr>
                          <m:t>𝐄</m:t>
                        </m:r>
                      </m:e>
                      <m:sub>
                        <m:r>
                          <m:rPr>
                            <m:sty m:val="p"/>
                          </m:rPr>
                          <a:rPr lang="en-US" sz="2800" b="1" i="1">
                            <a:latin typeface="Cambria Math" panose="02040503050406030204" pitchFamily="18" charset="0"/>
                          </a:rPr>
                          <m:t>had</m:t>
                        </m:r>
                      </m:sub>
                      <m:sup>
                        <m:r>
                          <a:rPr lang="en-US" sz="2800" b="1">
                            <a:latin typeface="Cambria Math" panose="02040503050406030204" pitchFamily="18" charset="0"/>
                          </a:rPr>
                          <m:t>𝐫𝐞𝐜</m:t>
                        </m:r>
                      </m:sup>
                    </m:sSubSup>
                  </m:oMath>
                </a14:m>
                <a:r>
                  <a:rPr lang="en-US" sz="2800"/>
                  <a:t>) vs. </a:t>
                </a:r>
                <a14:m>
                  <m:oMath xmlns:m="http://schemas.openxmlformats.org/officeDocument/2006/math">
                    <m:r>
                      <a:rPr lang="en-US" sz="2800" i="1" dirty="0">
                        <a:latin typeface="Cambria Math" panose="02040503050406030204" pitchFamily="18" charset="0"/>
                      </a:rPr>
                      <m:t>𝜇</m:t>
                    </m:r>
                  </m:oMath>
                </a14:m>
                <a:r>
                  <a:rPr lang="en-US" sz="2800"/>
                  <a:t>(</a:t>
                </a:r>
                <a14:m>
                  <m:oMath xmlns:m="http://schemas.openxmlformats.org/officeDocument/2006/math">
                    <m:sSubSup>
                      <m:sSubSupPr>
                        <m:ctrlPr>
                          <a:rPr lang="en-US" sz="2800" b="1" i="1">
                            <a:latin typeface="Cambria Math" panose="02040503050406030204" pitchFamily="18" charset="0"/>
                          </a:rPr>
                        </m:ctrlPr>
                      </m:sSubSupPr>
                      <m:e>
                        <m:r>
                          <a:rPr lang="en-US" sz="2800" b="1">
                            <a:latin typeface="Cambria Math" panose="02040503050406030204" pitchFamily="18" charset="0"/>
                          </a:rPr>
                          <m:t>𝐄</m:t>
                        </m:r>
                      </m:e>
                      <m:sub>
                        <m:r>
                          <m:rPr>
                            <m:sty m:val="p"/>
                          </m:rPr>
                          <a:rPr lang="en-US" sz="2800" b="1" i="1">
                            <a:latin typeface="Cambria Math" panose="02040503050406030204" pitchFamily="18" charset="0"/>
                          </a:rPr>
                          <m:t>had</m:t>
                        </m:r>
                      </m:sub>
                      <m:sup>
                        <m:r>
                          <a:rPr lang="en-US" sz="2800" b="1">
                            <a:latin typeface="Cambria Math" panose="02040503050406030204" pitchFamily="18" charset="0"/>
                          </a:rPr>
                          <m:t>𝐫𝐞𝐜</m:t>
                        </m:r>
                      </m:sup>
                    </m:sSubSup>
                  </m:oMath>
                </a14:m>
                <a:r>
                  <a:rPr lang="en-US" sz="2800"/>
                  <a:t> | </a:t>
                </a:r>
                <a14:m>
                  <m:oMath xmlns:m="http://schemas.openxmlformats.org/officeDocument/2006/math">
                    <m:sSubSup>
                      <m:sSubSupPr>
                        <m:ctrlPr>
                          <a:rPr lang="en-US" sz="2800" i="1">
                            <a:latin typeface="Cambria Math" panose="02040503050406030204" pitchFamily="18" charset="0"/>
                          </a:rPr>
                        </m:ctrlPr>
                      </m:sSubSupPr>
                      <m:e>
                        <m:r>
                          <a:rPr lang="en-US" sz="2800" b="1" i="0">
                            <a:latin typeface="Cambria Math" panose="02040503050406030204" pitchFamily="18" charset="0"/>
                          </a:rPr>
                          <m:t>𝐄</m:t>
                        </m:r>
                      </m:e>
                      <m:sub>
                        <m:r>
                          <a:rPr lang="en-US" sz="2800" b="1" i="0">
                            <a:latin typeface="Cambria Math" panose="02040503050406030204" pitchFamily="18" charset="0"/>
                          </a:rPr>
                          <m:t>𝛍</m:t>
                        </m:r>
                      </m:sub>
                      <m:sup>
                        <m:r>
                          <a:rPr lang="en-US" sz="2800" b="1" i="0">
                            <a:latin typeface="Cambria Math" panose="02040503050406030204" pitchFamily="18" charset="0"/>
                          </a:rPr>
                          <m:t>𝐫𝐞𝐜</m:t>
                        </m:r>
                      </m:sup>
                    </m:sSubSup>
                    <m:r>
                      <a:rPr lang="en-US" sz="2800" b="1" i="0" smtClean="0">
                        <a:latin typeface="Cambria Math" panose="02040503050406030204" pitchFamily="18" charset="0"/>
                      </a:rPr>
                      <m:t>,</m:t>
                    </m:r>
                    <m:r>
                      <a:rPr lang="en-US" sz="2800" b="1" i="0" smtClean="0">
                        <a:latin typeface="Cambria Math" panose="02040503050406030204" pitchFamily="18" charset="0"/>
                      </a:rPr>
                      <m:t>𝐜𝐨𝐬</m:t>
                    </m:r>
                    <m:sSubSup>
                      <m:sSubSupPr>
                        <m:ctrlPr>
                          <a:rPr lang="en-US" sz="2800" i="1" smtClean="0">
                            <a:latin typeface="Cambria Math" panose="02040503050406030204" pitchFamily="18" charset="0"/>
                          </a:rPr>
                        </m:ctrlPr>
                      </m:sSubSupPr>
                      <m:e>
                        <m:r>
                          <a:rPr lang="en-US" sz="2800" b="1" i="0" smtClean="0">
                            <a:latin typeface="Cambria Math" panose="02040503050406030204" pitchFamily="18" charset="0"/>
                          </a:rPr>
                          <m:t>𝛉</m:t>
                        </m:r>
                      </m:e>
                      <m:sub>
                        <m:r>
                          <a:rPr lang="en-US" sz="2800" b="1" i="0" smtClean="0">
                            <a:latin typeface="Cambria Math" panose="02040503050406030204" pitchFamily="18" charset="0"/>
                          </a:rPr>
                          <m:t>𝛍</m:t>
                        </m:r>
                      </m:sub>
                      <m:sup>
                        <m:r>
                          <a:rPr lang="en-US" sz="2800" b="1" i="0" smtClean="0">
                            <a:latin typeface="Cambria Math" panose="02040503050406030204" pitchFamily="18" charset="0"/>
                          </a:rPr>
                          <m:t>𝐫𝐞𝐜</m:t>
                        </m:r>
                      </m:sup>
                    </m:sSubSup>
                    <m:r>
                      <a:rPr lang="en-US" sz="2800" b="1" i="0" smtClean="0">
                        <a:latin typeface="Cambria Math" panose="02040503050406030204" pitchFamily="18" charset="0"/>
                      </a:rPr>
                      <m:t>, </m:t>
                    </m:r>
                    <m:sSub>
                      <m:sSubPr>
                        <m:ctrlPr>
                          <a:rPr lang="en-US" sz="2800" i="1" smtClean="0">
                            <a:latin typeface="Cambria Math" panose="02040503050406030204" pitchFamily="18" charset="0"/>
                          </a:rPr>
                        </m:ctrlPr>
                      </m:sSubPr>
                      <m:e>
                        <m:r>
                          <a:rPr lang="en-US" sz="2800" b="1" i="0" smtClean="0">
                            <a:latin typeface="Cambria Math" panose="02040503050406030204" pitchFamily="18" charset="0"/>
                          </a:rPr>
                          <m:t>𝐄</m:t>
                        </m:r>
                      </m:e>
                      <m:sub>
                        <m:r>
                          <a:rPr lang="en-US" sz="2800" b="1" i="0" smtClean="0">
                            <a:latin typeface="Cambria Math" panose="02040503050406030204" pitchFamily="18" charset="0"/>
                          </a:rPr>
                          <m:t>𝛎</m:t>
                        </m:r>
                      </m:sub>
                    </m:sSub>
                  </m:oMath>
                </a14:m>
                <a:r>
                  <a:rPr lang="en-US" sz="2800"/>
                  <a:t>)</a:t>
                </a:r>
              </a:p>
            </p:txBody>
          </p:sp>
        </mc:Choice>
        <mc:Fallback xmlns="">
          <p:sp>
            <p:nvSpPr>
              <p:cNvPr id="2" name="Title 1">
                <a:extLst>
                  <a:ext uri="{FF2B5EF4-FFF2-40B4-BE49-F238E27FC236}">
                    <a16:creationId xmlns:a16="http://schemas.microsoft.com/office/drawing/2014/main" id="{7B26CF6F-EE0E-464C-937E-917F0A113BFA}"/>
                  </a:ext>
                </a:extLst>
              </p:cNvPr>
              <p:cNvSpPr>
                <a:spLocks noGrp="1" noRot="1" noChangeAspect="1" noMove="1" noResize="1" noEditPoints="1" noAdjustHandles="1" noChangeArrowheads="1" noChangeShapeType="1" noTextEdit="1"/>
              </p:cNvSpPr>
              <p:nvPr>
                <p:ph type="title"/>
              </p:nvPr>
            </p:nvSpPr>
            <p:spPr>
              <a:blipFill>
                <a:blip r:embed="rId6"/>
                <a:stretch>
                  <a:fillRect l="-2087" t="-13386" b="-25197"/>
                </a:stretch>
              </a:blipFill>
            </p:spPr>
            <p:txBody>
              <a:bodyPr/>
              <a:lstStyle/>
              <a:p>
                <a:r>
                  <a:rPr lang="en-US">
                    <a:noFill/>
                  </a:rPr>
                  <a:t> </a:t>
                </a:r>
              </a:p>
            </p:txBody>
          </p:sp>
        </mc:Fallback>
      </mc:AlternateContent>
      <p:sp>
        <p:nvSpPr>
          <p:cNvPr id="9" name="Content Placeholder 8">
            <a:extLst>
              <a:ext uri="{FF2B5EF4-FFF2-40B4-BE49-F238E27FC236}">
                <a16:creationId xmlns:a16="http://schemas.microsoft.com/office/drawing/2014/main" id="{78934A05-2442-C042-B986-0AAECF087381}"/>
              </a:ext>
            </a:extLst>
          </p:cNvPr>
          <p:cNvSpPr>
            <a:spLocks noGrp="1"/>
          </p:cNvSpPr>
          <p:nvPr>
            <p:ph idx="1"/>
          </p:nvPr>
        </p:nvSpPr>
        <p:spPr/>
        <p:txBody>
          <a:bodyPr/>
          <a:lstStyle/>
          <a:p>
            <a:r>
              <a:rPr lang="en-US">
                <a:solidFill>
                  <a:srgbClr val="0000FF"/>
                </a:solidFill>
              </a:rPr>
              <a:t>Measured muon kinematics are used to constrain the overall model (flux, cross section, etc.) for hadronic energy</a:t>
            </a:r>
          </a:p>
          <a:p>
            <a:endParaRPr lang="en-US"/>
          </a:p>
        </p:txBody>
      </p:sp>
      <p:sp>
        <p:nvSpPr>
          <p:cNvPr id="5" name="Slide Number Placeholder 4">
            <a:extLst>
              <a:ext uri="{FF2B5EF4-FFF2-40B4-BE49-F238E27FC236}">
                <a16:creationId xmlns:a16="http://schemas.microsoft.com/office/drawing/2014/main" id="{E5B25B14-F374-AE4D-A3C4-700167437916}"/>
              </a:ext>
            </a:extLst>
          </p:cNvPr>
          <p:cNvSpPr>
            <a:spLocks noGrp="1"/>
          </p:cNvSpPr>
          <p:nvPr>
            <p:ph type="sldNum" sz="quarter" idx="12"/>
          </p:nvPr>
        </p:nvSpPr>
        <p:spPr/>
        <p:txBody>
          <a:bodyPr/>
          <a:lstStyle/>
          <a:p>
            <a:fld id="{A57F9112-1840-42A5-8E86-90BE042C0880}" type="slidenum">
              <a:rPr lang="en-US" smtClean="0"/>
              <a:pPr/>
              <a:t>47</a:t>
            </a:fld>
            <a:endParaRPr lang="en-US"/>
          </a:p>
        </p:txBody>
      </p:sp>
      <p:sp>
        <p:nvSpPr>
          <p:cNvPr id="22" name="TextBox 21">
            <a:extLst>
              <a:ext uri="{FF2B5EF4-FFF2-40B4-BE49-F238E27FC236}">
                <a16:creationId xmlns:a16="http://schemas.microsoft.com/office/drawing/2014/main" id="{6766BAC7-56CB-4D54-AB39-E0F6E79CD5E8}"/>
              </a:ext>
            </a:extLst>
          </p:cNvPr>
          <p:cNvSpPr txBox="1"/>
          <p:nvPr/>
        </p:nvSpPr>
        <p:spPr>
          <a:xfrm>
            <a:off x="4919897" y="3909502"/>
            <a:ext cx="1734379" cy="338554"/>
          </a:xfrm>
          <a:prstGeom prst="rect">
            <a:avLst/>
          </a:prstGeom>
          <a:noFill/>
        </p:spPr>
        <p:txBody>
          <a:bodyPr wrap="square" rtlCol="0">
            <a:spAutoFit/>
          </a:bodyPr>
          <a:lstStyle/>
          <a:p>
            <a:pPr algn="r"/>
            <a:r>
              <a:rPr lang="en-US" sz="1600" b="1">
                <a:solidFill>
                  <a:srgbClr val="0000FF"/>
                </a:solidFill>
              </a:rPr>
              <a:t>After Constraint</a:t>
            </a:r>
          </a:p>
        </p:txBody>
      </p:sp>
      <p:sp>
        <p:nvSpPr>
          <p:cNvPr id="26" name="TextBox 25">
            <a:extLst>
              <a:ext uri="{FF2B5EF4-FFF2-40B4-BE49-F238E27FC236}">
                <a16:creationId xmlns:a16="http://schemas.microsoft.com/office/drawing/2014/main" id="{6AE39570-7C39-488C-8338-11B321F873E4}"/>
              </a:ext>
            </a:extLst>
          </p:cNvPr>
          <p:cNvSpPr txBox="1"/>
          <p:nvPr/>
        </p:nvSpPr>
        <p:spPr>
          <a:xfrm>
            <a:off x="3581400" y="4433046"/>
            <a:ext cx="478465" cy="369332"/>
          </a:xfrm>
          <a:prstGeom prst="rect">
            <a:avLst/>
          </a:prstGeom>
          <a:noFill/>
        </p:spPr>
        <p:txBody>
          <a:bodyPr wrap="square" rtlCol="0">
            <a:spAutoFit/>
          </a:bodyPr>
          <a:lstStyle/>
          <a:p>
            <a:r>
              <a:rPr lang="en-US"/>
              <a:t>FC</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2891D9A-03EB-40D7-9646-BE02DC76A67A}"/>
                  </a:ext>
                </a:extLst>
              </p:cNvPr>
              <p:cNvSpPr txBox="1"/>
              <p:nvPr/>
            </p:nvSpPr>
            <p:spPr>
              <a:xfrm>
                <a:off x="7113888" y="3049621"/>
                <a:ext cx="5078112" cy="3539430"/>
              </a:xfrm>
              <a:prstGeom prst="rect">
                <a:avLst/>
              </a:prstGeom>
              <a:noFill/>
            </p:spPr>
            <p:txBody>
              <a:bodyPr wrap="square">
                <a:spAutoFit/>
              </a:bodyPr>
              <a:lstStyle/>
              <a:p>
                <a:pPr marL="285750" indent="-285750">
                  <a:buFont typeface="Arial" panose="020B0604020202020204" pitchFamily="34" charset="0"/>
                  <a:buChar char="•"/>
                </a:pPr>
                <a:r>
                  <a:rPr lang="en-US" sz="2800"/>
                  <a:t>Significant reduction in overall systematic uncertainties (20% </a:t>
                </a:r>
                <a14:m>
                  <m:oMath xmlns:m="http://schemas.openxmlformats.org/officeDocument/2006/math">
                    <m:r>
                      <a:rPr lang="en-US" sz="2800" b="0" i="1" smtClean="0">
                        <a:latin typeface="Cambria Math" panose="02040503050406030204" pitchFamily="18" charset="0"/>
                      </a:rPr>
                      <m:t>→</m:t>
                    </m:r>
                  </m:oMath>
                </a14:m>
                <a:r>
                  <a:rPr lang="en-US" sz="2800"/>
                  <a:t> 5%)</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solidFill>
                      <a:schemeClr val="tx1"/>
                    </a:solidFill>
                  </a:rPr>
                  <a:t>No sign of mis-modeling of the </a:t>
                </a:r>
                <a:r>
                  <a:rPr lang="en-US" sz="2800" b="1">
                    <a:solidFill>
                      <a:schemeClr val="tx1"/>
                    </a:solidFill>
                  </a:rPr>
                  <a:t>hadronic missing energy</a:t>
                </a:r>
              </a:p>
              <a:p>
                <a:pPr marL="742950" lvl="1" indent="-285750">
                  <a:buFont typeface="Arial" panose="020B0604020202020204" pitchFamily="34" charset="0"/>
                  <a:buChar char="•"/>
                </a:pPr>
                <a14:m>
                  <m:oMath xmlns:m="http://schemas.openxmlformats.org/officeDocument/2006/math">
                    <m:sSub>
                      <m:sSubPr>
                        <m:ctrlPr>
                          <a:rPr lang="en-US" sz="2800" b="1" i="1" dirty="0">
                            <a:solidFill>
                              <a:srgbClr val="0432FF"/>
                            </a:solidFill>
                            <a:latin typeface="Cambria Math" panose="02040503050406030204" pitchFamily="18" charset="0"/>
                          </a:rPr>
                        </m:ctrlPr>
                      </m:sSubPr>
                      <m:e>
                        <m:r>
                          <a:rPr lang="en-US" sz="2800" b="1" dirty="0">
                            <a:solidFill>
                              <a:srgbClr val="0432FF"/>
                            </a:solidFill>
                            <a:latin typeface="Cambria Math" panose="02040503050406030204" pitchFamily="18" charset="0"/>
                          </a:rPr>
                          <m:t>𝐃</m:t>
                        </m:r>
                        <m:r>
                          <a:rPr lang="en-US" sz="2800" b="1" i="1" dirty="0">
                            <a:solidFill>
                              <a:srgbClr val="0432FF"/>
                            </a:solidFill>
                            <a:latin typeface="Cambria Math" panose="02040503050406030204" pitchFamily="18" charset="0"/>
                          </a:rPr>
                          <m:t>(</m:t>
                        </m:r>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𝝂</m:t>
                        </m:r>
                      </m:sub>
                    </m:sSub>
                    <m:r>
                      <a:rPr lang="en-US" sz="2800" b="1" i="1" dirty="0">
                        <a:solidFill>
                          <a:srgbClr val="0432FF"/>
                        </a:solidFill>
                        <a:latin typeface="Cambria Math" panose="02040503050406030204" pitchFamily="18" charset="0"/>
                      </a:rPr>
                      <m:t>→</m:t>
                    </m:r>
                    <m:sSub>
                      <m:sSubPr>
                        <m:ctrlPr>
                          <a:rPr lang="en-US" sz="2800" b="1" i="1" dirty="0">
                            <a:solidFill>
                              <a:srgbClr val="0432FF"/>
                            </a:solidFill>
                            <a:latin typeface="Cambria Math" panose="02040503050406030204" pitchFamily="18" charset="0"/>
                          </a:rPr>
                        </m:ctrlPr>
                      </m:sSubPr>
                      <m:e>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𝒓𝒆𝒄𝒐</m:t>
                        </m:r>
                      </m:sub>
                    </m:sSub>
                    <m:r>
                      <a:rPr lang="en-US" sz="2800" b="1" i="1" dirty="0" smtClean="0">
                        <a:solidFill>
                          <a:srgbClr val="0432FF"/>
                        </a:solidFill>
                        <a:latin typeface="Cambria Math" panose="02040503050406030204" pitchFamily="18" charset="0"/>
                      </a:rPr>
                      <m:t>)</m:t>
                    </m:r>
                  </m:oMath>
                </a14:m>
                <a:r>
                  <a:rPr lang="en-US" sz="2800">
                    <a:solidFill>
                      <a:srgbClr val="0432FF"/>
                    </a:solidFill>
                  </a:rPr>
                  <a:t> is good!</a:t>
                </a:r>
              </a:p>
              <a:p>
                <a:pPr marL="285750" indent="-285750">
                  <a:buFont typeface="Arial" panose="020B0604020202020204" pitchFamily="34" charset="0"/>
                  <a:buChar char="•"/>
                </a:pPr>
                <a:endParaRPr lang="en-US" sz="2800" b="1">
                  <a:solidFill>
                    <a:schemeClr val="tx1"/>
                  </a:solidFill>
                </a:endParaRPr>
              </a:p>
            </p:txBody>
          </p:sp>
        </mc:Choice>
        <mc:Fallback xmlns="">
          <p:sp>
            <p:nvSpPr>
              <p:cNvPr id="29" name="TextBox 28">
                <a:extLst>
                  <a:ext uri="{FF2B5EF4-FFF2-40B4-BE49-F238E27FC236}">
                    <a16:creationId xmlns:a16="http://schemas.microsoft.com/office/drawing/2014/main" id="{62891D9A-03EB-40D7-9646-BE02DC76A67A}"/>
                  </a:ext>
                </a:extLst>
              </p:cNvPr>
              <p:cNvSpPr txBox="1">
                <a:spLocks noRot="1" noChangeAspect="1" noMove="1" noResize="1" noEditPoints="1" noAdjustHandles="1" noChangeArrowheads="1" noChangeShapeType="1" noTextEdit="1"/>
              </p:cNvSpPr>
              <p:nvPr/>
            </p:nvSpPr>
            <p:spPr>
              <a:xfrm>
                <a:off x="7113888" y="3049621"/>
                <a:ext cx="5078112" cy="3539430"/>
              </a:xfrm>
              <a:prstGeom prst="rect">
                <a:avLst/>
              </a:prstGeom>
              <a:blipFill>
                <a:blip r:embed="rId7"/>
                <a:stretch>
                  <a:fillRect l="-2161" t="-1549" r="-600"/>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29E4DA8F-766E-9248-B8FD-79255BABB595}"/>
              </a:ext>
            </a:extLst>
          </p:cNvPr>
          <p:cNvCxnSpPr>
            <a:cxnSpLocks/>
          </p:cNvCxnSpPr>
          <p:nvPr/>
        </p:nvCxnSpPr>
        <p:spPr>
          <a:xfrm flipH="1">
            <a:off x="5078113" y="2793885"/>
            <a:ext cx="1116551" cy="466704"/>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4CEF19C-884D-BD41-AE1B-CFDB15B778F3}"/>
              </a:ext>
            </a:extLst>
          </p:cNvPr>
          <p:cNvSpPr/>
          <p:nvPr/>
        </p:nvSpPr>
        <p:spPr>
          <a:xfrm rot="5400000">
            <a:off x="6084062" y="1315532"/>
            <a:ext cx="221202" cy="2819384"/>
          </a:xfrm>
          <a:prstGeom prst="rightBrace">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680B114-5652-3641-8C78-DFDDECCEA93D}"/>
              </a:ext>
            </a:extLst>
          </p:cNvPr>
          <p:cNvSpPr txBox="1"/>
          <p:nvPr/>
        </p:nvSpPr>
        <p:spPr>
          <a:xfrm>
            <a:off x="9826580" y="-914400"/>
            <a:ext cx="184731" cy="369332"/>
          </a:xfrm>
          <a:prstGeom prst="rect">
            <a:avLst/>
          </a:prstGeom>
          <a:noFill/>
          <a:ln w="38100">
            <a:solidFill>
              <a:schemeClr val="tx1"/>
            </a:solidFill>
          </a:ln>
        </p:spPr>
        <p:txBody>
          <a:bodyPr wrap="none" rtlCol="0">
            <a:spAutoFit/>
          </a:bodyPr>
          <a:lstStyle/>
          <a:p>
            <a:endParaRPr lang="en-US"/>
          </a:p>
        </p:txBody>
      </p:sp>
      <p:sp>
        <p:nvSpPr>
          <p:cNvPr id="21" name="TextBox 20">
            <a:extLst>
              <a:ext uri="{FF2B5EF4-FFF2-40B4-BE49-F238E27FC236}">
                <a16:creationId xmlns:a16="http://schemas.microsoft.com/office/drawing/2014/main" id="{3533BF0A-6A7E-8E45-B3EC-867107888959}"/>
              </a:ext>
            </a:extLst>
          </p:cNvPr>
          <p:cNvSpPr txBox="1"/>
          <p:nvPr/>
        </p:nvSpPr>
        <p:spPr>
          <a:xfrm>
            <a:off x="1054125" y="3680776"/>
            <a:ext cx="1495913" cy="307777"/>
          </a:xfrm>
          <a:prstGeom prst="rect">
            <a:avLst/>
          </a:prstGeom>
          <a:noFill/>
        </p:spPr>
        <p:txBody>
          <a:bodyPr wrap="square" rtlCol="0">
            <a:spAutoFit/>
          </a:bodyPr>
          <a:lstStyle/>
          <a:p>
            <a:pPr algn="r"/>
            <a:r>
              <a:rPr lang="en-US" sz="1400" b="1">
                <a:solidFill>
                  <a:srgbClr val="FF6C6C"/>
                </a:solidFill>
              </a:rPr>
              <a:t>Before Constraint</a:t>
            </a:r>
          </a:p>
        </p:txBody>
      </p:sp>
      <p:sp>
        <p:nvSpPr>
          <p:cNvPr id="10" name="Date Placeholder 9">
            <a:extLst>
              <a:ext uri="{FF2B5EF4-FFF2-40B4-BE49-F238E27FC236}">
                <a16:creationId xmlns:a16="http://schemas.microsoft.com/office/drawing/2014/main" id="{C7E47D1E-C68B-C54E-8BAD-EC940172E240}"/>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57179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BE24A439-5BDB-B04F-89BC-F37CEAF11D28}"/>
              </a:ext>
            </a:extLst>
          </p:cNvPr>
          <p:cNvSpPr/>
          <p:nvPr/>
        </p:nvSpPr>
        <p:spPr>
          <a:xfrm>
            <a:off x="5650173" y="5197439"/>
            <a:ext cx="5836636" cy="830998"/>
          </a:xfrm>
          <a:prstGeom prst="roundRect">
            <a:avLst>
              <a:gd name="adj" fmla="val 1056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169C5-96C2-D34F-AC4B-25BFF9C2D966}"/>
              </a:ext>
            </a:extLst>
          </p:cNvPr>
          <p:cNvSpPr>
            <a:spLocks noGrp="1"/>
          </p:cNvSpPr>
          <p:nvPr>
            <p:ph type="title"/>
          </p:nvPr>
        </p:nvSpPr>
        <p:spPr>
          <a:xfrm>
            <a:off x="774566" y="105472"/>
            <a:ext cx="10515600" cy="769046"/>
          </a:xfrm>
        </p:spPr>
        <p:txBody>
          <a:bodyPr>
            <a:normAutofit/>
          </a:bodyPr>
          <a:lstStyle/>
          <a:p>
            <a:r>
              <a:rPr lang="en-US" altLang="zh-CN"/>
              <a:t>Is the new method really working?</a:t>
            </a:r>
            <a:endParaRPr lang="en-US"/>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4BE99AED-F49E-FB47-879C-5E32195A8830}"/>
                  </a:ext>
                </a:extLst>
              </p:cNvPr>
              <p:cNvSpPr>
                <a:spLocks noGrp="1"/>
              </p:cNvSpPr>
              <p:nvPr>
                <p:ph idx="1"/>
              </p:nvPr>
            </p:nvSpPr>
            <p:spPr>
              <a:xfrm>
                <a:off x="4877745" y="3609605"/>
                <a:ext cx="7206018" cy="1374065"/>
              </a:xfrm>
            </p:spPr>
            <p:txBody>
              <a:bodyPr>
                <a:noAutofit/>
              </a:bodyPr>
              <a:lstStyle/>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𝜒</m:t>
                        </m:r>
                      </m:e>
                      <m:sup>
                        <m:r>
                          <a:rPr lang="en-US" sz="2400" i="1">
                            <a:latin typeface="Cambria Math" panose="02040503050406030204" pitchFamily="18" charset="0"/>
                          </a:rPr>
                          <m:t>2</m:t>
                        </m:r>
                      </m:sup>
                    </m:sSup>
                  </m:oMath>
                </a14:m>
                <a:r>
                  <a:rPr lang="el-GR" sz="2400"/>
                  <a:t>/</a:t>
                </a:r>
                <a:r>
                  <a:rPr lang="en-US" sz="2400" err="1"/>
                  <a:t>ndf</a:t>
                </a:r>
                <a:r>
                  <a:rPr lang="en-US" sz="2400"/>
                  <a:t> has a significant increase with a shift of ∼15% in the hadronic energy fraction allocated to protons (mimicking a variation of the proton-inelastic cross section) </a:t>
                </a:r>
              </a:p>
            </p:txBody>
          </p:sp>
        </mc:Choice>
        <mc:Fallback xmlns="">
          <p:sp>
            <p:nvSpPr>
              <p:cNvPr id="14" name="Content Placeholder 2">
                <a:extLst>
                  <a:ext uri="{FF2B5EF4-FFF2-40B4-BE49-F238E27FC236}">
                    <a16:creationId xmlns:a16="http://schemas.microsoft.com/office/drawing/2014/main" id="{4BE99AED-F49E-FB47-879C-5E32195A8830}"/>
                  </a:ext>
                </a:extLst>
              </p:cNvPr>
              <p:cNvSpPr>
                <a:spLocks noGrp="1" noRot="1" noChangeAspect="1" noMove="1" noResize="1" noEditPoints="1" noAdjustHandles="1" noChangeArrowheads="1" noChangeShapeType="1" noTextEdit="1"/>
              </p:cNvSpPr>
              <p:nvPr>
                <p:ph idx="1"/>
              </p:nvPr>
            </p:nvSpPr>
            <p:spPr>
              <a:xfrm>
                <a:off x="4877745" y="3609605"/>
                <a:ext cx="7206018" cy="1374065"/>
              </a:xfrm>
              <a:blipFill>
                <a:blip r:embed="rId3"/>
                <a:stretch>
                  <a:fillRect l="-1100" t="-7080" b="-1238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DCBD0E4-AF5B-B944-A54F-78050ABA65CC}"/>
              </a:ext>
            </a:extLst>
          </p:cNvPr>
          <p:cNvGrpSpPr/>
          <p:nvPr/>
        </p:nvGrpSpPr>
        <p:grpSpPr>
          <a:xfrm>
            <a:off x="174912" y="1228648"/>
            <a:ext cx="4150287" cy="3755022"/>
            <a:chOff x="153239" y="2849964"/>
            <a:chExt cx="4150287" cy="3755022"/>
          </a:xfrm>
        </p:grpSpPr>
        <p:pic>
          <p:nvPicPr>
            <p:cNvPr id="11" name="Picture 10">
              <a:extLst>
                <a:ext uri="{FF2B5EF4-FFF2-40B4-BE49-F238E27FC236}">
                  <a16:creationId xmlns:a16="http://schemas.microsoft.com/office/drawing/2014/main" id="{4B472B1B-D05A-473C-9302-8AA7BE09A12D}"/>
                </a:ext>
              </a:extLst>
            </p:cNvPr>
            <p:cNvPicPr>
              <a:picLocks noChangeAspect="1"/>
            </p:cNvPicPr>
            <p:nvPr/>
          </p:nvPicPr>
          <p:blipFill>
            <a:blip r:embed="rId4"/>
            <a:stretch>
              <a:fillRect/>
            </a:stretch>
          </p:blipFill>
          <p:spPr>
            <a:xfrm>
              <a:off x="153239" y="2849964"/>
              <a:ext cx="4150287" cy="3755022"/>
            </a:xfrm>
            <a:prstGeom prst="rect">
              <a:avLst/>
            </a:prstGeom>
          </p:spPr>
        </p:pic>
        <p:sp>
          <p:nvSpPr>
            <p:cNvPr id="13" name="Up Arrow 12">
              <a:extLst>
                <a:ext uri="{FF2B5EF4-FFF2-40B4-BE49-F238E27FC236}">
                  <a16:creationId xmlns:a16="http://schemas.microsoft.com/office/drawing/2014/main" id="{0E1CD1F5-2BB6-5D49-9EF1-1D3CC316936F}"/>
                </a:ext>
              </a:extLst>
            </p:cNvPr>
            <p:cNvSpPr/>
            <p:nvPr/>
          </p:nvSpPr>
          <p:spPr>
            <a:xfrm>
              <a:off x="1808406" y="4007998"/>
              <a:ext cx="202066" cy="2730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16" name="TextBox 15">
              <a:extLst>
                <a:ext uri="{FF2B5EF4-FFF2-40B4-BE49-F238E27FC236}">
                  <a16:creationId xmlns:a16="http://schemas.microsoft.com/office/drawing/2014/main" id="{10BFD08A-4316-4F45-9497-E26E6BDE001D}"/>
                </a:ext>
              </a:extLst>
            </p:cNvPr>
            <p:cNvSpPr txBox="1"/>
            <p:nvPr/>
          </p:nvSpPr>
          <p:spPr>
            <a:xfrm>
              <a:off x="2998839" y="2954017"/>
              <a:ext cx="1163341" cy="400110"/>
            </a:xfrm>
            <a:prstGeom prst="rect">
              <a:avLst/>
            </a:prstGeom>
            <a:solidFill>
              <a:srgbClr val="FFFF00"/>
            </a:solidFill>
          </p:spPr>
          <p:txBody>
            <a:bodyPr wrap="square" rtlCol="0">
              <a:spAutoFit/>
            </a:bodyPr>
            <a:lstStyle/>
            <a:p>
              <a:pPr algn="ctr"/>
              <a:r>
                <a:rPr lang="en-US" sz="2000" b="1">
                  <a:cs typeface="Arial" panose="020B0604020202020204" pitchFamily="34" charset="0"/>
                </a:rPr>
                <a:t>fake data</a:t>
              </a:r>
            </a:p>
          </p:txBody>
        </p:sp>
        <p:sp>
          <p:nvSpPr>
            <p:cNvPr id="7" name="TextBox 6">
              <a:extLst>
                <a:ext uri="{FF2B5EF4-FFF2-40B4-BE49-F238E27FC236}">
                  <a16:creationId xmlns:a16="http://schemas.microsoft.com/office/drawing/2014/main" id="{833D77F6-3BD9-D846-AB20-F5D239076421}"/>
                </a:ext>
              </a:extLst>
            </p:cNvPr>
            <p:cNvSpPr txBox="1"/>
            <p:nvPr/>
          </p:nvSpPr>
          <p:spPr>
            <a:xfrm>
              <a:off x="839157" y="4513524"/>
              <a:ext cx="427498" cy="369332"/>
            </a:xfrm>
            <a:prstGeom prst="rect">
              <a:avLst/>
            </a:prstGeom>
            <a:noFill/>
          </p:spPr>
          <p:txBody>
            <a:bodyPr wrap="square" rtlCol="0">
              <a:spAutoFit/>
            </a:bodyPr>
            <a:lstStyle/>
            <a:p>
              <a:r>
                <a:rPr lang="en-US"/>
                <a:t>FC</a:t>
              </a:r>
            </a:p>
          </p:txBody>
        </p:sp>
        <p:sp>
          <p:nvSpPr>
            <p:cNvPr id="15" name="TextBox 14">
              <a:extLst>
                <a:ext uri="{FF2B5EF4-FFF2-40B4-BE49-F238E27FC236}">
                  <a16:creationId xmlns:a16="http://schemas.microsoft.com/office/drawing/2014/main" id="{C2BAAA04-952D-DE47-A306-68C39371912B}"/>
                </a:ext>
              </a:extLst>
            </p:cNvPr>
            <p:cNvSpPr txBox="1"/>
            <p:nvPr/>
          </p:nvSpPr>
          <p:spPr>
            <a:xfrm>
              <a:off x="2571341" y="4540988"/>
              <a:ext cx="427498" cy="369332"/>
            </a:xfrm>
            <a:prstGeom prst="rect">
              <a:avLst/>
            </a:prstGeom>
            <a:noFill/>
          </p:spPr>
          <p:txBody>
            <a:bodyPr wrap="square" rtlCol="0">
              <a:spAutoFit/>
            </a:bodyPr>
            <a:lstStyle/>
            <a:p>
              <a:r>
                <a:rPr lang="en-US"/>
                <a:t>PC</a:t>
              </a:r>
            </a:p>
          </p:txBody>
        </p:sp>
      </p:grpSp>
      <p:pic>
        <p:nvPicPr>
          <p:cNvPr id="17" name="Picture 16">
            <a:extLst>
              <a:ext uri="{FF2B5EF4-FFF2-40B4-BE49-F238E27FC236}">
                <a16:creationId xmlns:a16="http://schemas.microsoft.com/office/drawing/2014/main" id="{7117AEB5-57D1-6D44-861A-F3C2BCD64B80}"/>
              </a:ext>
            </a:extLst>
          </p:cNvPr>
          <p:cNvPicPr>
            <a:picLocks noChangeAspect="1"/>
          </p:cNvPicPr>
          <p:nvPr/>
        </p:nvPicPr>
        <p:blipFill rotWithShape="1">
          <a:blip r:embed="rId5"/>
          <a:srcRect l="2789" t="3918" r="1979" b="6025"/>
          <a:stretch/>
        </p:blipFill>
        <p:spPr>
          <a:xfrm>
            <a:off x="4877745" y="1291752"/>
            <a:ext cx="7162107" cy="1563836"/>
          </a:xfrm>
          <a:prstGeom prst="rect">
            <a:avLst/>
          </a:prstGeom>
        </p:spPr>
      </p:pic>
      <p:sp>
        <p:nvSpPr>
          <p:cNvPr id="4" name="Rectangle 3">
            <a:extLst>
              <a:ext uri="{FF2B5EF4-FFF2-40B4-BE49-F238E27FC236}">
                <a16:creationId xmlns:a16="http://schemas.microsoft.com/office/drawing/2014/main" id="{0E25F1F1-E5DF-EE43-937D-1D1F0E01A8FE}"/>
              </a:ext>
            </a:extLst>
          </p:cNvPr>
          <p:cNvSpPr/>
          <p:nvPr/>
        </p:nvSpPr>
        <p:spPr>
          <a:xfrm>
            <a:off x="5654779" y="5197440"/>
            <a:ext cx="5836636" cy="830997"/>
          </a:xfrm>
          <a:prstGeom prst="rect">
            <a:avLst/>
          </a:prstGeom>
        </p:spPr>
        <p:txBody>
          <a:bodyPr wrap="square">
            <a:spAutoFit/>
          </a:bodyPr>
          <a:lstStyle/>
          <a:p>
            <a:r>
              <a:rPr lang="en-US" sz="2400" b="1">
                <a:solidFill>
                  <a:srgbClr val="0000FF"/>
                </a:solidFill>
              </a:rPr>
              <a:t>The conditional constraint approach is sensitive to the underlying model difference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7D1D92-DF64-F14A-81D1-55F35F1E2129}"/>
                  </a:ext>
                </a:extLst>
              </p:cNvPr>
              <p:cNvSpPr/>
              <p:nvPr/>
            </p:nvSpPr>
            <p:spPr>
              <a:xfrm>
                <a:off x="174913" y="5197439"/>
                <a:ext cx="4410736" cy="1203856"/>
              </a:xfrm>
              <a:prstGeom prst="rect">
                <a:avLst/>
              </a:prstGeom>
            </p:spPr>
            <p:txBody>
              <a:bodyPr wrap="square">
                <a:spAutoFit/>
              </a:bodyPr>
              <a:lstStyle/>
              <a:p>
                <a:pPr marL="285750" indent="-285750">
                  <a:buFont typeface="Arial" panose="020B0604020202020204" pitchFamily="34" charset="0"/>
                  <a:buChar char="•"/>
                </a:pPr>
                <a:r>
                  <a:rPr lang="en-US" sz="2400"/>
                  <a:t>Fake data (GENIE v2) shows a poor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𝜒</m:t>
                        </m:r>
                      </m:e>
                      <m:sup>
                        <m:r>
                          <a:rPr lang="en-US" sz="2400" i="1">
                            <a:latin typeface="Cambria Math" panose="02040503050406030204" pitchFamily="18" charset="0"/>
                          </a:rPr>
                          <m:t>2</m:t>
                        </m:r>
                      </m:sup>
                    </m:sSup>
                  </m:oMath>
                </a14:m>
                <a:r>
                  <a:rPr lang="en-US" sz="2400"/>
                  <a:t>/</a:t>
                </a:r>
                <a:r>
                  <a:rPr lang="en-US" sz="2400" err="1"/>
                  <a:t>ndf</a:t>
                </a:r>
                <a:r>
                  <a:rPr lang="en-US" sz="2400"/>
                  <a:t> for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𝐸</m:t>
                        </m:r>
                      </m:e>
                      <m:sub>
                        <m:r>
                          <m:rPr>
                            <m:sty m:val="p"/>
                          </m:rPr>
                          <a:rPr lang="en-US" sz="2400" i="1">
                            <a:latin typeface="Cambria Math" panose="02040503050406030204" pitchFamily="18" charset="0"/>
                          </a:rPr>
                          <m:t>had</m:t>
                        </m:r>
                      </m:sub>
                      <m:sup>
                        <m:r>
                          <m:rPr>
                            <m:sty m:val="p"/>
                          </m:rPr>
                          <a:rPr lang="en-US" sz="2400" i="1">
                            <a:latin typeface="Cambria Math" panose="02040503050406030204" pitchFamily="18" charset="0"/>
                          </a:rPr>
                          <m:t>rec</m:t>
                        </m:r>
                      </m:sup>
                    </m:sSubSup>
                  </m:oMath>
                </a14:m>
                <a:r>
                  <a:rPr lang="en-US" sz="2400"/>
                  <a:t> after constraint to muon kinematics</a:t>
                </a:r>
              </a:p>
            </p:txBody>
          </p:sp>
        </mc:Choice>
        <mc:Fallback xmlns="">
          <p:sp>
            <p:nvSpPr>
              <p:cNvPr id="6" name="Rectangle 5">
                <a:extLst>
                  <a:ext uri="{FF2B5EF4-FFF2-40B4-BE49-F238E27FC236}">
                    <a16:creationId xmlns:a16="http://schemas.microsoft.com/office/drawing/2014/main" id="{DD7D1D92-DF64-F14A-81D1-55F35F1E2129}"/>
                  </a:ext>
                </a:extLst>
              </p:cNvPr>
              <p:cNvSpPr>
                <a:spLocks noRot="1" noChangeAspect="1" noMove="1" noResize="1" noEditPoints="1" noAdjustHandles="1" noChangeArrowheads="1" noChangeShapeType="1" noTextEdit="1"/>
              </p:cNvSpPr>
              <p:nvPr/>
            </p:nvSpPr>
            <p:spPr>
              <a:xfrm>
                <a:off x="174913" y="5197439"/>
                <a:ext cx="4410736" cy="1203856"/>
              </a:xfrm>
              <a:prstGeom prst="rect">
                <a:avLst/>
              </a:prstGeom>
              <a:blipFill>
                <a:blip r:embed="rId6"/>
                <a:stretch>
                  <a:fillRect l="-1936" t="-4061" b="-1066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1CE05A7-E1E5-134E-AB6D-2C819130CCC7}"/>
              </a:ext>
            </a:extLst>
          </p:cNvPr>
          <p:cNvSpPr>
            <a:spLocks noGrp="1"/>
          </p:cNvSpPr>
          <p:nvPr>
            <p:ph type="sldNum" sz="quarter" idx="12"/>
          </p:nvPr>
        </p:nvSpPr>
        <p:spPr/>
        <p:txBody>
          <a:bodyPr/>
          <a:lstStyle/>
          <a:p>
            <a:fld id="{A57F9112-1840-42A5-8E86-90BE042C0880}" type="slidenum">
              <a:rPr lang="en-US" smtClean="0"/>
              <a:pPr/>
              <a:t>48</a:t>
            </a:fld>
            <a:endParaRPr lang="en-US"/>
          </a:p>
        </p:txBody>
      </p:sp>
      <p:sp>
        <p:nvSpPr>
          <p:cNvPr id="5" name="Date Placeholder 4">
            <a:extLst>
              <a:ext uri="{FF2B5EF4-FFF2-40B4-BE49-F238E27FC236}">
                <a16:creationId xmlns:a16="http://schemas.microsoft.com/office/drawing/2014/main" id="{73C44175-8013-514E-A53D-8C721AC62F92}"/>
              </a:ext>
            </a:extLst>
          </p:cNvPr>
          <p:cNvSpPr>
            <a:spLocks noGrp="1"/>
          </p:cNvSpPr>
          <p:nvPr>
            <p:ph type="dt" sz="half" idx="10"/>
          </p:nvPr>
        </p:nvSpPr>
        <p:spPr/>
        <p:txBody>
          <a:bodyPr/>
          <a:lstStyle/>
          <a:p>
            <a:r>
              <a:rPr lang="en-US"/>
              <a:t>11/19/21</a:t>
            </a:r>
          </a:p>
        </p:txBody>
      </p:sp>
      <p:sp>
        <p:nvSpPr>
          <p:cNvPr id="9" name="TextBox 8">
            <a:extLst>
              <a:ext uri="{FF2B5EF4-FFF2-40B4-BE49-F238E27FC236}">
                <a16:creationId xmlns:a16="http://schemas.microsoft.com/office/drawing/2014/main" id="{0D9243F2-6289-9648-941A-66FBDF68F1F2}"/>
              </a:ext>
            </a:extLst>
          </p:cNvPr>
          <p:cNvSpPr txBox="1"/>
          <p:nvPr/>
        </p:nvSpPr>
        <p:spPr>
          <a:xfrm>
            <a:off x="7968410" y="2959196"/>
            <a:ext cx="1871330" cy="369332"/>
          </a:xfrm>
          <a:prstGeom prst="rect">
            <a:avLst/>
          </a:prstGeom>
          <a:noFill/>
        </p:spPr>
        <p:txBody>
          <a:bodyPr wrap="square" rtlCol="0">
            <a:spAutoFit/>
          </a:bodyPr>
          <a:lstStyle/>
          <a:p>
            <a:r>
              <a:rPr lang="en-US"/>
              <a:t>P-value</a:t>
            </a:r>
          </a:p>
        </p:txBody>
      </p:sp>
      <p:cxnSp>
        <p:nvCxnSpPr>
          <p:cNvPr id="18" name="Curved Connector 17">
            <a:extLst>
              <a:ext uri="{FF2B5EF4-FFF2-40B4-BE49-F238E27FC236}">
                <a16:creationId xmlns:a16="http://schemas.microsoft.com/office/drawing/2014/main" id="{C2B7D70E-36FF-C149-B854-8A444F14DA4A}"/>
              </a:ext>
            </a:extLst>
          </p:cNvPr>
          <p:cNvCxnSpPr>
            <a:stCxn id="9" idx="1"/>
          </p:cNvCxnSpPr>
          <p:nvPr/>
        </p:nvCxnSpPr>
        <p:spPr>
          <a:xfrm rot="10800000">
            <a:off x="7866804" y="2777808"/>
            <a:ext cx="101607" cy="36605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5BE25C-C560-B44D-9837-77E00C829960}"/>
                  </a:ext>
                </a:extLst>
              </p:cNvPr>
              <p:cNvSpPr txBox="1"/>
              <p:nvPr/>
            </p:nvSpPr>
            <p:spPr>
              <a:xfrm>
                <a:off x="6562117" y="2919672"/>
                <a:ext cx="3324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m:oMathPara>
                </a14:m>
                <a:endParaRPr lang="en-US"/>
              </a:p>
            </p:txBody>
          </p:sp>
        </mc:Choice>
        <mc:Fallback xmlns="">
          <p:sp>
            <p:nvSpPr>
              <p:cNvPr id="19" name="TextBox 18">
                <a:extLst>
                  <a:ext uri="{FF2B5EF4-FFF2-40B4-BE49-F238E27FC236}">
                    <a16:creationId xmlns:a16="http://schemas.microsoft.com/office/drawing/2014/main" id="{445BE25C-C560-B44D-9837-77E00C829960}"/>
                  </a:ext>
                </a:extLst>
              </p:cNvPr>
              <p:cNvSpPr txBox="1">
                <a:spLocks noRot="1" noChangeAspect="1" noMove="1" noResize="1" noEditPoints="1" noAdjustHandles="1" noChangeArrowheads="1" noChangeShapeType="1" noTextEdit="1"/>
              </p:cNvSpPr>
              <p:nvPr/>
            </p:nvSpPr>
            <p:spPr>
              <a:xfrm>
                <a:off x="6562117" y="2919672"/>
                <a:ext cx="332499" cy="369332"/>
              </a:xfrm>
              <a:prstGeom prst="rect">
                <a:avLst/>
              </a:prstGeom>
              <a:blipFill>
                <a:blip r:embed="rId7"/>
                <a:stretch>
                  <a:fillRect r="-16364" b="-3279"/>
                </a:stretch>
              </a:blipFill>
            </p:spPr>
            <p:txBody>
              <a:bodyPr/>
              <a:lstStyle/>
              <a:p>
                <a:r>
                  <a:rPr lang="en-US">
                    <a:noFill/>
                  </a:rPr>
                  <a:t> </a:t>
                </a:r>
              </a:p>
            </p:txBody>
          </p:sp>
        </mc:Fallback>
      </mc:AlternateContent>
      <p:cxnSp>
        <p:nvCxnSpPr>
          <p:cNvPr id="21" name="Curved Connector 20">
            <a:extLst>
              <a:ext uri="{FF2B5EF4-FFF2-40B4-BE49-F238E27FC236}">
                <a16:creationId xmlns:a16="http://schemas.microsoft.com/office/drawing/2014/main" id="{06EE17D7-F64A-8844-8FBC-2D821030F890}"/>
              </a:ext>
            </a:extLst>
          </p:cNvPr>
          <p:cNvCxnSpPr>
            <a:cxnSpLocks/>
            <a:stCxn id="19" idx="3"/>
          </p:cNvCxnSpPr>
          <p:nvPr/>
        </p:nvCxnSpPr>
        <p:spPr>
          <a:xfrm flipV="1">
            <a:off x="6894616" y="2745426"/>
            <a:ext cx="332499" cy="35891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496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219C-7310-49F1-B478-0E3F00B374EE}"/>
              </a:ext>
            </a:extLst>
          </p:cNvPr>
          <p:cNvSpPr>
            <a:spLocks noGrp="1"/>
          </p:cNvSpPr>
          <p:nvPr>
            <p:ph type="title"/>
          </p:nvPr>
        </p:nvSpPr>
        <p:spPr/>
        <p:txBody>
          <a:bodyPr>
            <a:normAutofit/>
          </a:bodyPr>
          <a:lstStyle/>
          <a:p>
            <a:r>
              <a:rPr lang="en-US"/>
              <a:t>Cross section extraction with Unfolding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6664AE-DD5D-4842-B95F-842D6C18636F}"/>
                  </a:ext>
                </a:extLst>
              </p:cNvPr>
              <p:cNvSpPr>
                <a:spLocks noGrp="1"/>
              </p:cNvSpPr>
              <p:nvPr>
                <p:ph idx="1"/>
              </p:nvPr>
            </p:nvSpPr>
            <p:spPr/>
            <p:txBody>
              <a:bodyPr/>
              <a:lstStyle/>
              <a:p>
                <a:r>
                  <a:rPr lang="en-US">
                    <a:solidFill>
                      <a:schemeClr val="tx1"/>
                    </a:solidFill>
                  </a:rPr>
                  <a:t>We measure </a:t>
                </a:r>
                <a14:m>
                  <m:oMath xmlns:m="http://schemas.openxmlformats.org/officeDocument/2006/math">
                    <m:r>
                      <a:rPr lang="en-US" b="0" i="1" smtClean="0">
                        <a:solidFill>
                          <a:srgbClr val="0432FF"/>
                        </a:solidFill>
                        <a:latin typeface="Cambria Math" panose="02040503050406030204" pitchFamily="18" charset="0"/>
                      </a:rPr>
                      <m:t>𝜎</m:t>
                    </m:r>
                    <m:r>
                      <a:rPr lang="en-US" b="0" i="1" smtClean="0">
                        <a:solidFill>
                          <a:srgbClr val="0432FF"/>
                        </a:solidFill>
                        <a:latin typeface="Cambria Math" panose="02040503050406030204" pitchFamily="18" charset="0"/>
                      </a:rPr>
                      <m:t>(</m:t>
                    </m:r>
                    <m:r>
                      <a:rPr lang="en-US" b="0" i="1" smtClean="0">
                        <a:solidFill>
                          <a:srgbClr val="0432FF"/>
                        </a:solidFill>
                        <a:latin typeface="Cambria Math" panose="02040503050406030204" pitchFamily="18" charset="0"/>
                      </a:rPr>
                      <m:t>𝐸</m:t>
                    </m:r>
                    <m:r>
                      <a:rPr lang="en-US" b="0" i="1" smtClean="0">
                        <a:solidFill>
                          <a:srgbClr val="0432FF"/>
                        </a:solidFill>
                        <a:latin typeface="Cambria Math" panose="02040503050406030204" pitchFamily="18" charset="0"/>
                      </a:rPr>
                      <m:t>)</m:t>
                    </m:r>
                  </m:oMath>
                </a14:m>
                <a:r>
                  <a:rPr lang="en-US">
                    <a:solidFill>
                      <a:srgbClr val="0432FF"/>
                    </a:solidFill>
                  </a:rPr>
                  <a:t> </a:t>
                </a:r>
                <a:r>
                  <a:rPr lang="en-US">
                    <a:solidFill>
                      <a:schemeClr val="tx1"/>
                    </a:solidFill>
                  </a:rPr>
                  <a:t>using Wiener-SVD unfolding</a:t>
                </a:r>
              </a:p>
              <a:p>
                <a:pPr lvl="1"/>
                <a:r>
                  <a:rPr lang="en-US">
                    <a:solidFill>
                      <a:schemeClr val="tx1"/>
                    </a:solidFill>
                  </a:rPr>
                  <a:t>Simplify procedure and maximize S/N ratio</a:t>
                </a:r>
              </a:p>
              <a:p>
                <a:endParaRPr lang="en-US">
                  <a:solidFill>
                    <a:schemeClr val="bg1">
                      <a:lumMod val="50000"/>
                    </a:schemeClr>
                  </a:solidFill>
                </a:endParaRPr>
              </a:p>
            </p:txBody>
          </p:sp>
        </mc:Choice>
        <mc:Fallback xmlns="">
          <p:sp>
            <p:nvSpPr>
              <p:cNvPr id="3" name="Content Placeholder 2">
                <a:extLst>
                  <a:ext uri="{FF2B5EF4-FFF2-40B4-BE49-F238E27FC236}">
                    <a16:creationId xmlns:a16="http://schemas.microsoft.com/office/drawing/2014/main" id="{A66664AE-DD5D-4842-B95F-842D6C18636F}"/>
                  </a:ext>
                </a:extLst>
              </p:cNvPr>
              <p:cNvSpPr>
                <a:spLocks noGrp="1" noRot="1" noChangeAspect="1" noMove="1" noResize="1" noEditPoints="1" noAdjustHandles="1" noChangeArrowheads="1" noChangeShapeType="1" noTextEdit="1"/>
              </p:cNvSpPr>
              <p:nvPr>
                <p:ph idx="1"/>
              </p:nvPr>
            </p:nvSpPr>
            <p:spPr>
              <a:blipFill>
                <a:blip r:embed="rId3"/>
                <a:stretch>
                  <a:fillRect l="-1043" t="-190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C5DCEB6-711F-430D-ADE8-5B9A4FFEA811}"/>
              </a:ext>
            </a:extLst>
          </p:cNvPr>
          <p:cNvPicPr>
            <a:picLocks noChangeAspect="1"/>
          </p:cNvPicPr>
          <p:nvPr/>
        </p:nvPicPr>
        <p:blipFill rotWithShape="1">
          <a:blip r:embed="rId4"/>
          <a:srcRect b="35183"/>
          <a:stretch/>
        </p:blipFill>
        <p:spPr>
          <a:xfrm>
            <a:off x="838200" y="3192851"/>
            <a:ext cx="4487670" cy="2033426"/>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935509E-F2BD-49B0-B049-0B2620AF84E6}"/>
                  </a:ext>
                </a:extLst>
              </p:cNvPr>
              <p:cNvSpPr txBox="1"/>
              <p:nvPr/>
            </p:nvSpPr>
            <p:spPr>
              <a:xfrm>
                <a:off x="6288325" y="3429000"/>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a:p>
            </p:txBody>
          </p:sp>
        </mc:Choice>
        <mc:Fallback xmlns="">
          <p:sp>
            <p:nvSpPr>
              <p:cNvPr id="32" name="TextBox 31">
                <a:extLst>
                  <a:ext uri="{FF2B5EF4-FFF2-40B4-BE49-F238E27FC236}">
                    <a16:creationId xmlns:a16="http://schemas.microsoft.com/office/drawing/2014/main" id="{0935509E-F2BD-49B0-B049-0B2620AF84E6}"/>
                  </a:ext>
                </a:extLst>
              </p:cNvPr>
              <p:cNvSpPr txBox="1">
                <a:spLocks noRot="1" noChangeAspect="1" noMove="1" noResize="1" noEditPoints="1" noAdjustHandles="1" noChangeArrowheads="1" noChangeShapeType="1" noTextEdit="1"/>
              </p:cNvSpPr>
              <p:nvPr/>
            </p:nvSpPr>
            <p:spPr>
              <a:xfrm>
                <a:off x="6288325" y="3429000"/>
                <a:ext cx="3575021" cy="1192762"/>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E33D957-63C5-48B0-9D58-BD6D7BC938BB}"/>
                  </a:ext>
                </a:extLst>
              </p:cNvPr>
              <p:cNvSpPr txBox="1"/>
              <p:nvPr/>
            </p:nvSpPr>
            <p:spPr>
              <a:xfrm>
                <a:off x="10421972" y="3643647"/>
                <a:ext cx="1566044"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i="1" smtClean="0">
                          <a:solidFill>
                            <a:srgbClr val="000000"/>
                          </a:solidFill>
                          <a:latin typeface="Cambria Math" panose="02040503050406030204" pitchFamily="18" charset="0"/>
                        </a:rPr>
                        <m:t>𝑖</m:t>
                      </m:r>
                      <m:r>
                        <a:rPr lang="en-US" sz="1800" i="1" smtClean="0">
                          <a:solidFill>
                            <a:srgbClr val="000000"/>
                          </a:solidFill>
                          <a:latin typeface="Cambria Math" panose="02040503050406030204" pitchFamily="18" charset="0"/>
                        </a:rPr>
                        <m:t>:</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𝑟𝑒𝑐</m:t>
                          </m:r>
                        </m:sub>
                      </m:sSub>
                      <m:r>
                        <a:rPr lang="en-US" sz="1800" b="0" i="1" smtClean="0">
                          <a:solidFill>
                            <a:srgbClr val="000000"/>
                          </a:solidFill>
                          <a:latin typeface="Cambria Math" panose="02040503050406030204" pitchFamily="18" charset="0"/>
                        </a:rPr>
                        <m:t>   </m:t>
                      </m:r>
                    </m:oMath>
                  </m:oMathPara>
                </a14:m>
                <a:endParaRPr lang="en-US" sz="1800" b="0" i="1">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800" i="1">
                          <a:solidFill>
                            <a:srgbClr val="000000"/>
                          </a:solidFill>
                          <a:latin typeface="Cambria Math" panose="02040503050406030204" pitchFamily="18" charset="0"/>
                        </a:rPr>
                        <m:t>𝑗</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𝜈</m:t>
                          </m:r>
                        </m:sub>
                      </m:sSub>
                    </m:oMath>
                  </m:oMathPara>
                </a14:m>
                <a:endParaRPr lang="en-US" sz="1800" b="1"/>
              </a:p>
            </p:txBody>
          </p:sp>
        </mc:Choice>
        <mc:Fallback xmlns="">
          <p:sp>
            <p:nvSpPr>
              <p:cNvPr id="33" name="TextBox 32">
                <a:extLst>
                  <a:ext uri="{FF2B5EF4-FFF2-40B4-BE49-F238E27FC236}">
                    <a16:creationId xmlns:a16="http://schemas.microsoft.com/office/drawing/2014/main" id="{8E33D957-63C5-48B0-9D58-BD6D7BC938BB}"/>
                  </a:ext>
                </a:extLst>
              </p:cNvPr>
              <p:cNvSpPr txBox="1">
                <a:spLocks noRot="1" noChangeAspect="1" noMove="1" noResize="1" noEditPoints="1" noAdjustHandles="1" noChangeArrowheads="1" noChangeShapeType="1" noTextEdit="1"/>
              </p:cNvSpPr>
              <p:nvPr/>
            </p:nvSpPr>
            <p:spPr>
              <a:xfrm>
                <a:off x="10421972" y="3643647"/>
                <a:ext cx="1566044" cy="646331"/>
              </a:xfrm>
              <a:prstGeom prst="rect">
                <a:avLst/>
              </a:prstGeom>
              <a:blipFill>
                <a:blip r:embed="rId6"/>
                <a:stretch>
                  <a:fillRect l="-1167"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977272-C409-334F-AA45-90013609260F}"/>
                  </a:ext>
                </a:extLst>
              </p:cNvPr>
              <p:cNvSpPr txBox="1"/>
              <p:nvPr/>
            </p:nvSpPr>
            <p:spPr>
              <a:xfrm>
                <a:off x="6192867" y="4946098"/>
                <a:ext cx="4487670" cy="668645"/>
              </a:xfrm>
              <a:prstGeom prst="rect">
                <a:avLst/>
              </a:prstGeom>
              <a:noFill/>
            </p:spPr>
            <p:txBody>
              <a:bodyPr wrap="square" rtlCol="0">
                <a:spAutoFit/>
              </a:bodyPr>
              <a:lstStyle/>
              <a:p>
                <a:r>
                  <a:rPr lang="en-US"/>
                  <a:t>* Covariance matrices are added to the measurement bin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𝑴</m:t>
                        </m:r>
                      </m:e>
                      <m:sub>
                        <m:r>
                          <a:rPr lang="en-US" b="1" i="1">
                            <a:latin typeface="Cambria Math" panose="02040503050406030204" pitchFamily="18" charset="0"/>
                          </a:rPr>
                          <m:t>𝒊</m:t>
                        </m:r>
                      </m:sub>
                    </m:sSub>
                  </m:oMath>
                </a14:m>
                <a:r>
                  <a:rPr lang="en-US"/>
                  <a:t> through </a:t>
                </a: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R</m:t>
                        </m:r>
                      </m:e>
                      <m:sub>
                        <m:r>
                          <a:rPr lang="en-US" i="1">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a14:m>
                <a:endParaRPr lang="en-US"/>
              </a:p>
            </p:txBody>
          </p:sp>
        </mc:Choice>
        <mc:Fallback xmlns="">
          <p:sp>
            <p:nvSpPr>
              <p:cNvPr id="8" name="TextBox 7">
                <a:extLst>
                  <a:ext uri="{FF2B5EF4-FFF2-40B4-BE49-F238E27FC236}">
                    <a16:creationId xmlns:a16="http://schemas.microsoft.com/office/drawing/2014/main" id="{38977272-C409-334F-AA45-90013609260F}"/>
                  </a:ext>
                </a:extLst>
              </p:cNvPr>
              <p:cNvSpPr txBox="1">
                <a:spLocks noRot="1" noChangeAspect="1" noMove="1" noResize="1" noEditPoints="1" noAdjustHandles="1" noChangeArrowheads="1" noChangeShapeType="1" noTextEdit="1"/>
              </p:cNvSpPr>
              <p:nvPr/>
            </p:nvSpPr>
            <p:spPr>
              <a:xfrm>
                <a:off x="6192867" y="4946098"/>
                <a:ext cx="4487670" cy="668645"/>
              </a:xfrm>
              <a:prstGeom prst="rect">
                <a:avLst/>
              </a:prstGeom>
              <a:blipFill>
                <a:blip r:embed="rId7"/>
                <a:stretch>
                  <a:fillRect l="-1223" t="-4545" b="-109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F91DB58-AB8F-AC4D-A754-5475198AB08A}"/>
              </a:ext>
            </a:extLst>
          </p:cNvPr>
          <p:cNvSpPr>
            <a:spLocks noGrp="1"/>
          </p:cNvSpPr>
          <p:nvPr>
            <p:ph type="sldNum" sz="quarter" idx="12"/>
          </p:nvPr>
        </p:nvSpPr>
        <p:spPr/>
        <p:txBody>
          <a:bodyPr/>
          <a:lstStyle/>
          <a:p>
            <a:fld id="{A57F9112-1840-42A5-8E86-90BE042C0880}" type="slidenum">
              <a:rPr lang="en-US" smtClean="0"/>
              <a:pPr/>
              <a:t>49</a:t>
            </a:fld>
            <a:endParaRPr lang="en-US"/>
          </a:p>
        </p:txBody>
      </p:sp>
      <p:sp>
        <p:nvSpPr>
          <p:cNvPr id="5" name="Date Placeholder 4">
            <a:extLst>
              <a:ext uri="{FF2B5EF4-FFF2-40B4-BE49-F238E27FC236}">
                <a16:creationId xmlns:a16="http://schemas.microsoft.com/office/drawing/2014/main" id="{166351A5-AE04-3243-9529-FB834A1298B5}"/>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58082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713B3A7-C1CC-8549-BC48-CA299D26C08C}"/>
              </a:ext>
            </a:extLst>
          </p:cNvPr>
          <p:cNvSpPr txBox="1"/>
          <p:nvPr/>
        </p:nvSpPr>
        <p:spPr>
          <a:xfrm>
            <a:off x="6902799" y="5433176"/>
            <a:ext cx="2669318" cy="338554"/>
          </a:xfrm>
          <a:prstGeom prst="rect">
            <a:avLst/>
          </a:prstGeom>
          <a:noFill/>
        </p:spPr>
        <p:txBody>
          <a:bodyPr wrap="square" rtlCol="0">
            <a:spAutoFit/>
          </a:bodyPr>
          <a:lstStyle/>
          <a:p>
            <a:r>
              <a:rPr lang="en-US" sz="1600">
                <a:solidFill>
                  <a:srgbClr val="0432FF"/>
                </a:solidFill>
                <a:latin typeface="Helvetica Light" panose="020B0403020202020204" pitchFamily="34" charset="0"/>
              </a:rPr>
              <a:t>* Target nuclei: water</a:t>
            </a:r>
          </a:p>
        </p:txBody>
      </p:sp>
      <p:sp>
        <p:nvSpPr>
          <p:cNvPr id="2" name="Title 1">
            <a:extLst>
              <a:ext uri="{FF2B5EF4-FFF2-40B4-BE49-F238E27FC236}">
                <a16:creationId xmlns:a16="http://schemas.microsoft.com/office/drawing/2014/main" id="{0A7CF9BD-DD20-7943-885C-FDED13BBA788}"/>
              </a:ext>
            </a:extLst>
          </p:cNvPr>
          <p:cNvSpPr>
            <a:spLocks noGrp="1"/>
          </p:cNvSpPr>
          <p:nvPr>
            <p:ph type="title"/>
          </p:nvPr>
        </p:nvSpPr>
        <p:spPr/>
        <p:txBody>
          <a:bodyPr/>
          <a:lstStyle/>
          <a:p>
            <a:r>
              <a:rPr lang="en-US"/>
              <a:t>The future: Hyper-K and DUNE</a:t>
            </a:r>
          </a:p>
        </p:txBody>
      </p:sp>
      <p:sp>
        <p:nvSpPr>
          <p:cNvPr id="3" name="Content Placeholder 2">
            <a:extLst>
              <a:ext uri="{FF2B5EF4-FFF2-40B4-BE49-F238E27FC236}">
                <a16:creationId xmlns:a16="http://schemas.microsoft.com/office/drawing/2014/main" id="{D801D39D-9BD7-8B41-AAD5-993A58C3216F}"/>
              </a:ext>
            </a:extLst>
          </p:cNvPr>
          <p:cNvSpPr>
            <a:spLocks noGrp="1"/>
          </p:cNvSpPr>
          <p:nvPr>
            <p:ph idx="1"/>
          </p:nvPr>
        </p:nvSpPr>
        <p:spPr>
          <a:xfrm>
            <a:off x="838200" y="1042048"/>
            <a:ext cx="10515600" cy="1585742"/>
          </a:xfrm>
        </p:spPr>
        <p:txBody>
          <a:bodyPr/>
          <a:lstStyle/>
          <a:p>
            <a:r>
              <a:rPr lang="en-US">
                <a:cs typeface="Calibri"/>
              </a:rPr>
              <a:t>Hyper-K and DUNE are next-generation long-baseline experiments to solve the remaining questions</a:t>
            </a:r>
            <a:endParaRPr lang="en-US"/>
          </a:p>
        </p:txBody>
      </p:sp>
      <p:sp>
        <p:nvSpPr>
          <p:cNvPr id="4" name="Slide Number Placeholder 3">
            <a:extLst>
              <a:ext uri="{FF2B5EF4-FFF2-40B4-BE49-F238E27FC236}">
                <a16:creationId xmlns:a16="http://schemas.microsoft.com/office/drawing/2014/main" id="{2985C1CC-FD03-FD41-9778-ADB04CFF22B9}"/>
              </a:ext>
            </a:extLst>
          </p:cNvPr>
          <p:cNvSpPr>
            <a:spLocks noGrp="1"/>
          </p:cNvSpPr>
          <p:nvPr>
            <p:ph type="sldNum" sz="quarter" idx="12"/>
          </p:nvPr>
        </p:nvSpPr>
        <p:spPr/>
        <p:txBody>
          <a:bodyPr/>
          <a:lstStyle/>
          <a:p>
            <a:fld id="{67785FF4-64B7-A940-AF5E-4E462CC25242}" type="slidenum">
              <a:rPr lang="en-US" smtClean="0"/>
              <a:pPr/>
              <a:t>5</a:t>
            </a:fld>
            <a:endParaRPr lang="en-US"/>
          </a:p>
        </p:txBody>
      </p:sp>
      <p:pic>
        <p:nvPicPr>
          <p:cNvPr id="5" name="Picture 2" descr="lbne_graphic_061615_2016">
            <a:extLst>
              <a:ext uri="{FF2B5EF4-FFF2-40B4-BE49-F238E27FC236}">
                <a16:creationId xmlns:a16="http://schemas.microsoft.com/office/drawing/2014/main" id="{46A0557E-011D-904A-8005-DB0B51949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453" y="3536360"/>
            <a:ext cx="5507140" cy="18170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yper-K’s giant tank">
            <a:extLst>
              <a:ext uri="{FF2B5EF4-FFF2-40B4-BE49-F238E27FC236}">
                <a16:creationId xmlns:a16="http://schemas.microsoft.com/office/drawing/2014/main" id="{E26E4597-EAFA-594C-B28B-49F18C6D70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739" b="4575"/>
          <a:stretch/>
        </p:blipFill>
        <p:spPr bwMode="auto">
          <a:xfrm>
            <a:off x="6908045" y="3101642"/>
            <a:ext cx="3405110" cy="23416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74B80D-1460-3D42-A6BA-EBE6EB8EADAC}"/>
              </a:ext>
            </a:extLst>
          </p:cNvPr>
          <p:cNvSpPr txBox="1"/>
          <p:nvPr/>
        </p:nvSpPr>
        <p:spPr>
          <a:xfrm>
            <a:off x="8352522" y="5798417"/>
            <a:ext cx="1100249" cy="369332"/>
          </a:xfrm>
          <a:prstGeom prst="rect">
            <a:avLst/>
          </a:prstGeom>
          <a:noFill/>
        </p:spPr>
        <p:txBody>
          <a:bodyPr wrap="square" rtlCol="0">
            <a:spAutoFit/>
          </a:bodyPr>
          <a:lstStyle/>
          <a:p>
            <a:r>
              <a:rPr lang="en-US" b="1">
                <a:solidFill>
                  <a:srgbClr val="0432FF"/>
                </a:solidFill>
                <a:latin typeface="Garamond" panose="02020404030301010803" pitchFamily="18" charset="0"/>
              </a:rPr>
              <a:t>Hyper-K</a:t>
            </a:r>
          </a:p>
        </p:txBody>
      </p:sp>
      <p:sp>
        <p:nvSpPr>
          <p:cNvPr id="8" name="TextBox 7">
            <a:extLst>
              <a:ext uri="{FF2B5EF4-FFF2-40B4-BE49-F238E27FC236}">
                <a16:creationId xmlns:a16="http://schemas.microsoft.com/office/drawing/2014/main" id="{4C875807-2367-ED40-9276-BCCC33864FAB}"/>
              </a:ext>
            </a:extLst>
          </p:cNvPr>
          <p:cNvSpPr txBox="1"/>
          <p:nvPr/>
        </p:nvSpPr>
        <p:spPr>
          <a:xfrm>
            <a:off x="2739230" y="5806047"/>
            <a:ext cx="1100249" cy="369332"/>
          </a:xfrm>
          <a:prstGeom prst="rect">
            <a:avLst/>
          </a:prstGeom>
          <a:noFill/>
        </p:spPr>
        <p:txBody>
          <a:bodyPr wrap="square" rtlCol="0">
            <a:spAutoFit/>
          </a:bodyPr>
          <a:lstStyle/>
          <a:p>
            <a:r>
              <a:rPr lang="en-US" b="1">
                <a:solidFill>
                  <a:srgbClr val="0432FF"/>
                </a:solidFill>
                <a:latin typeface="Garamond" panose="02020404030301010803" pitchFamily="18" charset="0"/>
              </a:rPr>
              <a:t>DUNE</a:t>
            </a:r>
          </a:p>
        </p:txBody>
      </p:sp>
      <p:sp>
        <p:nvSpPr>
          <p:cNvPr id="10" name="TextBox 9">
            <a:extLst>
              <a:ext uri="{FF2B5EF4-FFF2-40B4-BE49-F238E27FC236}">
                <a16:creationId xmlns:a16="http://schemas.microsoft.com/office/drawing/2014/main" id="{0A55E8F3-78F1-224A-820A-BF2A4511D991}"/>
              </a:ext>
            </a:extLst>
          </p:cNvPr>
          <p:cNvSpPr txBox="1"/>
          <p:nvPr/>
        </p:nvSpPr>
        <p:spPr>
          <a:xfrm>
            <a:off x="845539" y="5429085"/>
            <a:ext cx="2669319" cy="338554"/>
          </a:xfrm>
          <a:prstGeom prst="rect">
            <a:avLst/>
          </a:prstGeom>
          <a:noFill/>
        </p:spPr>
        <p:txBody>
          <a:bodyPr wrap="square" rtlCol="0">
            <a:spAutoFit/>
          </a:bodyPr>
          <a:lstStyle/>
          <a:p>
            <a:r>
              <a:rPr lang="en-US" sz="1600">
                <a:solidFill>
                  <a:srgbClr val="0432FF"/>
                </a:solidFill>
                <a:latin typeface="Helvetica Light" panose="020B0403020202020204" pitchFamily="34" charset="0"/>
              </a:rPr>
              <a:t>* Target nuclei: argon</a:t>
            </a:r>
          </a:p>
        </p:txBody>
      </p:sp>
      <p:sp>
        <p:nvSpPr>
          <p:cNvPr id="18" name="Rectangle 17">
            <a:extLst>
              <a:ext uri="{FF2B5EF4-FFF2-40B4-BE49-F238E27FC236}">
                <a16:creationId xmlns:a16="http://schemas.microsoft.com/office/drawing/2014/main" id="{E3E351A4-AC10-6145-80AA-18BC00CB3F1C}"/>
              </a:ext>
            </a:extLst>
          </p:cNvPr>
          <p:cNvSpPr/>
          <p:nvPr/>
        </p:nvSpPr>
        <p:spPr>
          <a:xfrm>
            <a:off x="584522" y="2563208"/>
            <a:ext cx="10625025" cy="3612171"/>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690414A-1ECA-9942-9AAA-F4A915478284}"/>
              </a:ext>
            </a:extLst>
          </p:cNvPr>
          <p:cNvGrpSpPr/>
          <p:nvPr/>
        </p:nvGrpSpPr>
        <p:grpSpPr>
          <a:xfrm>
            <a:off x="6672137" y="3215244"/>
            <a:ext cx="3797300" cy="2802287"/>
            <a:chOff x="8074577" y="2301559"/>
            <a:chExt cx="3797300" cy="2802287"/>
          </a:xfrm>
        </p:grpSpPr>
        <p:pic>
          <p:nvPicPr>
            <p:cNvPr id="11" name="Picture 10">
              <a:extLst>
                <a:ext uri="{FF2B5EF4-FFF2-40B4-BE49-F238E27FC236}">
                  <a16:creationId xmlns:a16="http://schemas.microsoft.com/office/drawing/2014/main" id="{8257C067-884C-C948-8743-EB0AE17959ED}"/>
                </a:ext>
              </a:extLst>
            </p:cNvPr>
            <p:cNvPicPr>
              <a:picLocks noChangeAspect="1"/>
            </p:cNvPicPr>
            <p:nvPr/>
          </p:nvPicPr>
          <p:blipFill>
            <a:blip r:embed="rId5"/>
            <a:stretch>
              <a:fillRect/>
            </a:stretch>
          </p:blipFill>
          <p:spPr>
            <a:xfrm>
              <a:off x="8074577" y="2301559"/>
              <a:ext cx="3797300" cy="2463800"/>
            </a:xfrm>
            <a:prstGeom prst="rect">
              <a:avLst/>
            </a:prstGeom>
          </p:spPr>
        </p:pic>
        <p:sp>
          <p:nvSpPr>
            <p:cNvPr id="14" name="TextBox 13">
              <a:extLst>
                <a:ext uri="{FF2B5EF4-FFF2-40B4-BE49-F238E27FC236}">
                  <a16:creationId xmlns:a16="http://schemas.microsoft.com/office/drawing/2014/main" id="{18649F8C-4D20-524F-B184-6193F53EB7D9}"/>
                </a:ext>
              </a:extLst>
            </p:cNvPr>
            <p:cNvSpPr txBox="1"/>
            <p:nvPr/>
          </p:nvSpPr>
          <p:spPr>
            <a:xfrm>
              <a:off x="8857313" y="4796069"/>
              <a:ext cx="2590799" cy="307777"/>
            </a:xfrm>
            <a:prstGeom prst="rect">
              <a:avLst/>
            </a:prstGeom>
            <a:noFill/>
          </p:spPr>
          <p:txBody>
            <a:bodyPr wrap="square" rtlCol="0">
              <a:spAutoFit/>
            </a:bodyPr>
            <a:lstStyle/>
            <a:p>
              <a:r>
                <a:rPr lang="en-US" sz="1400" err="1">
                  <a:latin typeface="Helvetica Light" panose="020B0403020202020204" pitchFamily="34" charset="0"/>
                </a:rPr>
                <a:t>K.Sakashita</a:t>
              </a:r>
              <a:r>
                <a:rPr lang="en-US" sz="1400">
                  <a:latin typeface="Helvetica Light" panose="020B0403020202020204" pitchFamily="34" charset="0"/>
                </a:rPr>
                <a:t> (NuFact2021)</a:t>
              </a:r>
            </a:p>
          </p:txBody>
        </p:sp>
      </p:grpSp>
      <p:grpSp>
        <p:nvGrpSpPr>
          <p:cNvPr id="17" name="Group 16">
            <a:extLst>
              <a:ext uri="{FF2B5EF4-FFF2-40B4-BE49-F238E27FC236}">
                <a16:creationId xmlns:a16="http://schemas.microsoft.com/office/drawing/2014/main" id="{3A691E73-D8CC-E14B-B8EA-A4FA5C651345}"/>
              </a:ext>
            </a:extLst>
          </p:cNvPr>
          <p:cNvGrpSpPr/>
          <p:nvPr/>
        </p:nvGrpSpPr>
        <p:grpSpPr>
          <a:xfrm>
            <a:off x="1646880" y="2572781"/>
            <a:ext cx="3086512" cy="3518266"/>
            <a:chOff x="3229787" y="1988669"/>
            <a:chExt cx="3086512" cy="3518266"/>
          </a:xfrm>
        </p:grpSpPr>
        <p:pic>
          <p:nvPicPr>
            <p:cNvPr id="9" name="Picture 8">
              <a:extLst>
                <a:ext uri="{FF2B5EF4-FFF2-40B4-BE49-F238E27FC236}">
                  <a16:creationId xmlns:a16="http://schemas.microsoft.com/office/drawing/2014/main" id="{144B8161-3CA4-E446-825C-9B5E46EED064}"/>
                </a:ext>
              </a:extLst>
            </p:cNvPr>
            <p:cNvPicPr>
              <a:picLocks noChangeAspect="1"/>
            </p:cNvPicPr>
            <p:nvPr/>
          </p:nvPicPr>
          <p:blipFill>
            <a:blip r:embed="rId6"/>
            <a:stretch>
              <a:fillRect/>
            </a:stretch>
          </p:blipFill>
          <p:spPr>
            <a:xfrm>
              <a:off x="3229787" y="2379524"/>
              <a:ext cx="2805141" cy="2798111"/>
            </a:xfrm>
            <a:prstGeom prst="rect">
              <a:avLst/>
            </a:prstGeom>
          </p:spPr>
        </p:pic>
        <p:sp>
          <p:nvSpPr>
            <p:cNvPr id="12" name="Rectangle 11">
              <a:extLst>
                <a:ext uri="{FF2B5EF4-FFF2-40B4-BE49-F238E27FC236}">
                  <a16:creationId xmlns:a16="http://schemas.microsoft.com/office/drawing/2014/main" id="{54F1FAEE-C605-F34E-9685-20C43E56976D}"/>
                </a:ext>
              </a:extLst>
            </p:cNvPr>
            <p:cNvSpPr/>
            <p:nvPr/>
          </p:nvSpPr>
          <p:spPr>
            <a:xfrm>
              <a:off x="3431016" y="5199158"/>
              <a:ext cx="2669320" cy="307777"/>
            </a:xfrm>
            <a:prstGeom prst="rect">
              <a:avLst/>
            </a:prstGeom>
          </p:spPr>
          <p:txBody>
            <a:bodyPr wrap="none">
              <a:spAutoFit/>
            </a:bodyPr>
            <a:lstStyle/>
            <a:p>
              <a:r>
                <a:rPr lang="en-US" sz="1400" err="1">
                  <a:latin typeface="Helvetica Light" panose="020B0403020202020204" pitchFamily="34" charset="0"/>
                </a:rPr>
                <a:t>Eur.Phys.J.C</a:t>
              </a:r>
              <a:r>
                <a:rPr lang="en-US" sz="1400">
                  <a:latin typeface="Helvetica Light" panose="020B0403020202020204" pitchFamily="34" charset="0"/>
                </a:rPr>
                <a:t> 80 (2020) 10, 978</a:t>
              </a:r>
            </a:p>
          </p:txBody>
        </p:sp>
        <p:sp>
          <p:nvSpPr>
            <p:cNvPr id="15" name="TextBox 14">
              <a:extLst>
                <a:ext uri="{FF2B5EF4-FFF2-40B4-BE49-F238E27FC236}">
                  <a16:creationId xmlns:a16="http://schemas.microsoft.com/office/drawing/2014/main" id="{EBB686A2-9216-AC45-A9D8-E83A996CCA97}"/>
                </a:ext>
              </a:extLst>
            </p:cNvPr>
            <p:cNvSpPr txBox="1"/>
            <p:nvPr/>
          </p:nvSpPr>
          <p:spPr>
            <a:xfrm>
              <a:off x="3623899" y="1988669"/>
              <a:ext cx="2692400" cy="369332"/>
            </a:xfrm>
            <a:prstGeom prst="rect">
              <a:avLst/>
            </a:prstGeom>
            <a:noFill/>
          </p:spPr>
          <p:txBody>
            <a:bodyPr wrap="square" rtlCol="0">
              <a:spAutoFit/>
            </a:bodyPr>
            <a:lstStyle/>
            <a:p>
              <a:r>
                <a:rPr lang="en-US"/>
                <a:t>CP violation sensitivity</a:t>
              </a:r>
            </a:p>
          </p:txBody>
        </p:sp>
      </p:grpSp>
      <p:sp>
        <p:nvSpPr>
          <p:cNvPr id="16" name="Date Placeholder 15">
            <a:extLst>
              <a:ext uri="{FF2B5EF4-FFF2-40B4-BE49-F238E27FC236}">
                <a16:creationId xmlns:a16="http://schemas.microsoft.com/office/drawing/2014/main" id="{62E28812-74F2-B84C-B7D2-1D8B8AFFF0C8}"/>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101192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DC59-F781-C542-9EAE-541F95980A69}"/>
              </a:ext>
            </a:extLst>
          </p:cNvPr>
          <p:cNvSpPr>
            <a:spLocks noGrp="1"/>
          </p:cNvSpPr>
          <p:nvPr>
            <p:ph type="title"/>
          </p:nvPr>
        </p:nvSpPr>
        <p:spPr>
          <a:xfrm>
            <a:off x="874485" y="0"/>
            <a:ext cx="10515600" cy="1010807"/>
          </a:xfrm>
        </p:spPr>
        <p:txBody>
          <a:bodyPr/>
          <a:lstStyle/>
          <a:p>
            <a:r>
              <a:rPr lang="en-US" altLang="zh-CN"/>
              <a:t>Wiener-SVD</a:t>
            </a:r>
            <a:r>
              <a:rPr lang="zh-CN" altLang="en-US"/>
              <a:t> </a:t>
            </a:r>
            <a:r>
              <a:rPr lang="en-US" altLang="zh-CN"/>
              <a:t>unfolding</a:t>
            </a:r>
            <a:endParaRPr lang="en-US"/>
          </a:p>
        </p:txBody>
      </p:sp>
      <p:sp>
        <p:nvSpPr>
          <p:cNvPr id="3" name="Content Placeholder 2">
            <a:extLst>
              <a:ext uri="{FF2B5EF4-FFF2-40B4-BE49-F238E27FC236}">
                <a16:creationId xmlns:a16="http://schemas.microsoft.com/office/drawing/2014/main" id="{D8307847-6238-8B49-80B2-9C24D87A17FA}"/>
              </a:ext>
            </a:extLst>
          </p:cNvPr>
          <p:cNvSpPr>
            <a:spLocks noGrp="1"/>
          </p:cNvSpPr>
          <p:nvPr>
            <p:ph idx="1"/>
          </p:nvPr>
        </p:nvSpPr>
        <p:spPr>
          <a:xfrm>
            <a:off x="756919" y="948714"/>
            <a:ext cx="10515600" cy="1165973"/>
          </a:xfrm>
        </p:spPr>
        <p:txBody>
          <a:bodyPr/>
          <a:lstStyle/>
          <a:p>
            <a:r>
              <a:rPr lang="en-US" altLang="zh-CN"/>
              <a:t>An unfolding technique that maximize the S/N ratio with a “Wiener” regularization  </a:t>
            </a:r>
            <a:r>
              <a:rPr lang="en-US" altLang="zh-CN">
                <a:sym typeface="Wingdings" pitchFamily="2" charset="2"/>
              </a:rPr>
              <a:t> a simplified unfolding procedure</a:t>
            </a:r>
            <a:endParaRPr lang="en-US" altLang="zh-CN"/>
          </a:p>
        </p:txBody>
      </p:sp>
      <p:pic>
        <p:nvPicPr>
          <p:cNvPr id="15" name="Picture 14">
            <a:extLst>
              <a:ext uri="{FF2B5EF4-FFF2-40B4-BE49-F238E27FC236}">
                <a16:creationId xmlns:a16="http://schemas.microsoft.com/office/drawing/2014/main" id="{38335354-57A8-0C4E-BBFA-11D11EE1C229}"/>
              </a:ext>
            </a:extLst>
          </p:cNvPr>
          <p:cNvPicPr>
            <a:picLocks noChangeAspect="1"/>
          </p:cNvPicPr>
          <p:nvPr/>
        </p:nvPicPr>
        <p:blipFill rotWithShape="1">
          <a:blip r:embed="rId3"/>
          <a:srcRect b="4718"/>
          <a:stretch/>
        </p:blipFill>
        <p:spPr>
          <a:xfrm>
            <a:off x="3169301" y="2132612"/>
            <a:ext cx="5690836" cy="2592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Slide Number Placeholder 17">
            <a:extLst>
              <a:ext uri="{FF2B5EF4-FFF2-40B4-BE49-F238E27FC236}">
                <a16:creationId xmlns:a16="http://schemas.microsoft.com/office/drawing/2014/main" id="{4E8D16AE-491F-224B-8D88-81A760D4F8E6}"/>
              </a:ext>
            </a:extLst>
          </p:cNvPr>
          <p:cNvSpPr>
            <a:spLocks noGrp="1"/>
          </p:cNvSpPr>
          <p:nvPr>
            <p:ph type="sldNum" sz="quarter" idx="12"/>
          </p:nvPr>
        </p:nvSpPr>
        <p:spPr/>
        <p:txBody>
          <a:bodyPr/>
          <a:lstStyle/>
          <a:p>
            <a:fld id="{0B6DF0F6-7AB0-6843-B26F-13DB5C3FE6CC}" type="slidenum">
              <a:rPr lang="en-US" smtClean="0"/>
              <a:t>50</a:t>
            </a:fld>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21C45CA-B5FE-DF4B-BD2C-633729D0FA02}"/>
                  </a:ext>
                </a:extLst>
              </p:cNvPr>
              <p:cNvSpPr txBox="1"/>
              <p:nvPr/>
            </p:nvSpPr>
            <p:spPr>
              <a:xfrm>
                <a:off x="5730870" y="6077350"/>
                <a:ext cx="3478388" cy="369332"/>
              </a:xfrm>
              <a:prstGeom prst="rect">
                <a:avLst/>
              </a:prstGeom>
              <a:solidFill>
                <a:schemeClr val="accent4">
                  <a:lumMod val="40000"/>
                  <a:lumOff val="60000"/>
                </a:schemeClr>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altLang="zh-CN" sz="2400" b="0" i="1" smtClean="0">
                              <a:latin typeface="Cambria Math" charset="0"/>
                            </a:rPr>
                            <m:t>𝑠</m:t>
                          </m:r>
                        </m:e>
                      </m:acc>
                      <m:r>
                        <a:rPr lang="en-US" altLang="zh-CN" sz="2400" b="0" i="1" smtClean="0">
                          <a:latin typeface="Cambria Math" charset="0"/>
                        </a:rPr>
                        <m:t>=</m:t>
                      </m:r>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charset="0"/>
                            </a:rPr>
                            <m:t>𝐴</m:t>
                          </m:r>
                        </m:e>
                        <m:sub>
                          <m:r>
                            <a:rPr lang="en-US" altLang="zh-CN" sz="2400" b="0" i="1" smtClean="0">
                              <a:solidFill>
                                <a:srgbClr val="FF0000"/>
                              </a:solidFill>
                              <a:latin typeface="Cambria Math" charset="0"/>
                            </a:rPr>
                            <m:t>𝐶</m:t>
                          </m:r>
                        </m:sub>
                      </m:sSub>
                      <m:r>
                        <a:rPr lang="en-US" altLang="zh-CN" sz="2400" b="0" i="1" smtClean="0">
                          <a:latin typeface="Cambria Math"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charset="0"/>
                                    </a:rPr>
                                    <m:t>𝑅</m:t>
                                  </m:r>
                                </m:e>
                                <m:sup>
                                  <m:r>
                                    <a:rPr lang="en-US" altLang="zh-CN" sz="2400" b="0" i="1" smtClean="0">
                                      <a:latin typeface="Cambria Math" charset="0"/>
                                    </a:rPr>
                                    <m:t>𝑇</m:t>
                                  </m:r>
                                </m:sup>
                              </m:sSup>
                              <m:r>
                                <a:rPr lang="en-US" altLang="zh-CN" sz="2400" b="0" i="1" smtClean="0">
                                  <a:latin typeface="Cambria Math" charset="0"/>
                                </a:rPr>
                                <m:t>𝑅</m:t>
                              </m:r>
                            </m:e>
                          </m:d>
                        </m:e>
                        <m:sup>
                          <m:r>
                            <a:rPr lang="en-US" altLang="zh-CN" sz="2400" b="0" i="1" smtClean="0">
                              <a:latin typeface="Cambria Math" charset="0"/>
                            </a:rPr>
                            <m:t>−1</m:t>
                          </m:r>
                        </m:sup>
                      </m:sSup>
                      <m:r>
                        <a:rPr lang="en-US" altLang="zh-CN" sz="2400" b="0" i="1" smtClean="0">
                          <a:latin typeface="Cambria Math" charset="0"/>
                        </a:rPr>
                        <m:t>⋅</m:t>
                      </m:r>
                      <m:sSup>
                        <m:sSupPr>
                          <m:ctrlPr>
                            <a:rPr lang="en-US" altLang="zh-CN" sz="2400" b="0" i="1" smtClean="0">
                              <a:latin typeface="Cambria Math" panose="02040503050406030204" pitchFamily="18" charset="0"/>
                            </a:rPr>
                          </m:ctrlPr>
                        </m:sSupPr>
                        <m:e>
                          <m:r>
                            <a:rPr lang="en-US" altLang="zh-CN" sz="2400" b="0" i="1" smtClean="0">
                              <a:latin typeface="Cambria Math" charset="0"/>
                            </a:rPr>
                            <m:t>𝑅</m:t>
                          </m:r>
                        </m:e>
                        <m:sup>
                          <m:r>
                            <a:rPr lang="en-US" altLang="zh-CN" sz="2400" b="0" i="1" smtClean="0">
                              <a:latin typeface="Cambria Math" charset="0"/>
                            </a:rPr>
                            <m:t>𝑇</m:t>
                          </m:r>
                        </m:sup>
                      </m:sSup>
                      <m:r>
                        <a:rPr lang="en-US" altLang="zh-CN" sz="2400" b="0" i="1" smtClean="0">
                          <a:latin typeface="Cambria Math" charset="0"/>
                        </a:rPr>
                        <m:t>⋅</m:t>
                      </m:r>
                      <m:r>
                        <a:rPr lang="en-US" altLang="zh-CN" sz="2400" b="0" i="1" smtClean="0">
                          <a:solidFill>
                            <a:srgbClr val="7030A0"/>
                          </a:solidFill>
                          <a:latin typeface="Cambria Math" charset="0"/>
                        </a:rPr>
                        <m:t>𝑀</m:t>
                      </m:r>
                    </m:oMath>
                  </m:oMathPara>
                </a14:m>
                <a:endParaRPr lang="en-US" altLang="zh-CN" sz="2400" b="0"/>
              </a:p>
            </p:txBody>
          </p:sp>
        </mc:Choice>
        <mc:Fallback xmlns="">
          <p:sp>
            <p:nvSpPr>
              <p:cNvPr id="19" name="TextBox 18">
                <a:extLst>
                  <a:ext uri="{FF2B5EF4-FFF2-40B4-BE49-F238E27FC236}">
                    <a16:creationId xmlns:a16="http://schemas.microsoft.com/office/drawing/2014/main" id="{921C45CA-B5FE-DF4B-BD2C-633729D0FA02}"/>
                  </a:ext>
                </a:extLst>
              </p:cNvPr>
              <p:cNvSpPr txBox="1">
                <a:spLocks noRot="1" noChangeAspect="1" noMove="1" noResize="1" noEditPoints="1" noAdjustHandles="1" noChangeArrowheads="1" noChangeShapeType="1" noTextEdit="1"/>
              </p:cNvSpPr>
              <p:nvPr/>
            </p:nvSpPr>
            <p:spPr>
              <a:xfrm>
                <a:off x="5730870" y="6077350"/>
                <a:ext cx="3478388" cy="369332"/>
              </a:xfrm>
              <a:prstGeom prst="rect">
                <a:avLst/>
              </a:prstGeom>
              <a:blipFill>
                <a:blip r:embed="rId4"/>
                <a:stretch>
                  <a:fillRect t="-18033" r="-350"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1CE625E-4C23-4745-8213-7E488E46713D}"/>
                  </a:ext>
                </a:extLst>
              </p:cNvPr>
              <p:cNvSpPr txBox="1"/>
              <p:nvPr/>
            </p:nvSpPr>
            <p:spPr>
              <a:xfrm>
                <a:off x="2630364" y="6094732"/>
                <a:ext cx="1335430" cy="369332"/>
              </a:xfrm>
              <a:prstGeom prst="rect">
                <a:avLst/>
              </a:prstGeom>
              <a:solidFill>
                <a:schemeClr val="accent4">
                  <a:lumMod val="40000"/>
                  <a:lumOff val="60000"/>
                </a:schemeClr>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𝑆</m:t>
                      </m:r>
                    </m:oMath>
                  </m:oMathPara>
                </a14:m>
                <a:endParaRPr lang="en-US" altLang="zh-CN" sz="2400" b="0"/>
              </a:p>
            </p:txBody>
          </p:sp>
        </mc:Choice>
        <mc:Fallback xmlns="">
          <p:sp>
            <p:nvSpPr>
              <p:cNvPr id="20" name="TextBox 19">
                <a:extLst>
                  <a:ext uri="{FF2B5EF4-FFF2-40B4-BE49-F238E27FC236}">
                    <a16:creationId xmlns:a16="http://schemas.microsoft.com/office/drawing/2014/main" id="{81CE625E-4C23-4745-8213-7E488E46713D}"/>
                  </a:ext>
                </a:extLst>
              </p:cNvPr>
              <p:cNvSpPr txBox="1">
                <a:spLocks noRot="1" noChangeAspect="1" noMove="1" noResize="1" noEditPoints="1" noAdjustHandles="1" noChangeArrowheads="1" noChangeShapeType="1" noTextEdit="1"/>
              </p:cNvSpPr>
              <p:nvPr/>
            </p:nvSpPr>
            <p:spPr>
              <a:xfrm>
                <a:off x="2630364" y="6094732"/>
                <a:ext cx="1335430" cy="369332"/>
              </a:xfrm>
              <a:prstGeom prst="rect">
                <a:avLst/>
              </a:prstGeom>
              <a:blipFill>
                <a:blip r:embed="rId5"/>
                <a:stretch>
                  <a:fillRect l="-4545" r="-4091" b="-6667"/>
                </a:stretch>
              </a:blipFill>
            </p:spPr>
            <p:txBody>
              <a:bodyPr/>
              <a:lstStyle/>
              <a:p>
                <a:r>
                  <a:rPr lang="en-US">
                    <a:noFill/>
                  </a:rPr>
                  <a:t> </a:t>
                </a:r>
              </a:p>
            </p:txBody>
          </p:sp>
        </mc:Fallback>
      </mc:AlternateContent>
      <p:sp>
        <p:nvSpPr>
          <p:cNvPr id="6" name="Right Arrow 5">
            <a:extLst>
              <a:ext uri="{FF2B5EF4-FFF2-40B4-BE49-F238E27FC236}">
                <a16:creationId xmlns:a16="http://schemas.microsoft.com/office/drawing/2014/main" id="{882AE195-2DC3-C240-893F-CE9E50963A77}"/>
              </a:ext>
            </a:extLst>
          </p:cNvPr>
          <p:cNvSpPr/>
          <p:nvPr/>
        </p:nvSpPr>
        <p:spPr>
          <a:xfrm>
            <a:off x="4314015" y="6094732"/>
            <a:ext cx="740190" cy="406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D65DEB2F-0BC1-D34A-9292-73D128E88C50}"/>
              </a:ext>
            </a:extLst>
          </p:cNvPr>
          <p:cNvSpPr txBox="1">
            <a:spLocks/>
          </p:cNvSpPr>
          <p:nvPr/>
        </p:nvSpPr>
        <p:spPr>
          <a:xfrm>
            <a:off x="874485" y="4986033"/>
            <a:ext cx="10515600" cy="1010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The regularization introduce an equivalent smearing matrix </a:t>
            </a:r>
            <a:r>
              <a:rPr lang="en-US" altLang="zh-CN" b="1">
                <a:solidFill>
                  <a:srgbClr val="FF0000"/>
                </a:solidFill>
              </a:rPr>
              <a:t>A</a:t>
            </a:r>
            <a:r>
              <a:rPr lang="en-US" altLang="zh-CN" b="1" baseline="-25000">
                <a:solidFill>
                  <a:srgbClr val="FF0000"/>
                </a:solidFill>
              </a:rPr>
              <a:t>c</a:t>
            </a:r>
            <a:r>
              <a:rPr lang="en-US" altLang="zh-CN" b="1">
                <a:solidFill>
                  <a:srgbClr val="FF0000"/>
                </a:solidFill>
              </a:rPr>
              <a:t> </a:t>
            </a:r>
          </a:p>
          <a:p>
            <a:pPr marL="0" indent="0">
              <a:buNone/>
            </a:pPr>
            <a:r>
              <a:rPr lang="en-US" altLang="zh-CN" b="1">
                <a:solidFill>
                  <a:srgbClr val="FF0000"/>
                </a:solidFill>
                <a:sym typeface="Wingdings" pitchFamily="2" charset="2"/>
              </a:rPr>
              <a:t>   </a:t>
            </a:r>
            <a:r>
              <a:rPr lang="en-US" altLang="zh-CN">
                <a:sym typeface="Wingdings" pitchFamily="2" charset="2"/>
              </a:rPr>
              <a:t> an improved data/model comparison </a:t>
            </a:r>
            <a:r>
              <a:rPr lang="en-US" altLang="zh-CN">
                <a:solidFill>
                  <a:srgbClr val="FF0000"/>
                </a:solidFill>
                <a:sym typeface="Wingdings" pitchFamily="2" charset="2"/>
              </a:rPr>
              <a:t> </a:t>
            </a:r>
            <a:r>
              <a:rPr lang="en-US" altLang="zh-CN"/>
              <a:t> </a:t>
            </a:r>
          </a:p>
        </p:txBody>
      </p:sp>
      <p:sp>
        <p:nvSpPr>
          <p:cNvPr id="5" name="Date Placeholder 4">
            <a:extLst>
              <a:ext uri="{FF2B5EF4-FFF2-40B4-BE49-F238E27FC236}">
                <a16:creationId xmlns:a16="http://schemas.microsoft.com/office/drawing/2014/main" id="{58AD5818-46EA-104E-9F83-D10E782C01BE}"/>
              </a:ext>
            </a:extLst>
          </p:cNvPr>
          <p:cNvSpPr>
            <a:spLocks noGrp="1"/>
          </p:cNvSpPr>
          <p:nvPr>
            <p:ph type="dt" sz="half" idx="10"/>
          </p:nvPr>
        </p:nvSpPr>
        <p:spPr/>
        <p:txBody>
          <a:bodyPr/>
          <a:lstStyle/>
          <a:p>
            <a:r>
              <a:rPr lang="en-US"/>
              <a:t>11/19/21</a:t>
            </a:r>
          </a:p>
        </p:txBody>
      </p:sp>
      <p:sp>
        <p:nvSpPr>
          <p:cNvPr id="8" name="Rectangle 7">
            <a:extLst>
              <a:ext uri="{FF2B5EF4-FFF2-40B4-BE49-F238E27FC236}">
                <a16:creationId xmlns:a16="http://schemas.microsoft.com/office/drawing/2014/main" id="{8AC4FA36-39D6-2F43-BC8D-F89D0FAF9AC0}"/>
              </a:ext>
            </a:extLst>
          </p:cNvPr>
          <p:cNvSpPr/>
          <p:nvPr/>
        </p:nvSpPr>
        <p:spPr>
          <a:xfrm>
            <a:off x="9657332" y="136811"/>
            <a:ext cx="2534668" cy="338554"/>
          </a:xfrm>
          <a:prstGeom prst="rect">
            <a:avLst/>
          </a:prstGeom>
        </p:spPr>
        <p:txBody>
          <a:bodyPr wrap="none">
            <a:spAutoFit/>
          </a:bodyPr>
          <a:lstStyle/>
          <a:p>
            <a:r>
              <a:rPr lang="en-US" sz="1600">
                <a:latin typeface="Helvetica Light" panose="020B0403020202020204" pitchFamily="34" charset="0"/>
              </a:rPr>
              <a:t>JINST, 12, P10002 (2017)</a:t>
            </a:r>
          </a:p>
        </p:txBody>
      </p:sp>
    </p:spTree>
    <p:extLst>
      <p:ext uri="{BB962C8B-B14F-4D97-AF65-F5344CB8AC3E}">
        <p14:creationId xmlns:p14="http://schemas.microsoft.com/office/powerpoint/2010/main" val="36697609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047EE02-C640-4310-8436-DB83BD46E061}"/>
                  </a:ext>
                </a:extLst>
              </p:cNvPr>
              <p:cNvSpPr txBox="1"/>
              <p:nvPr/>
            </p:nvSpPr>
            <p:spPr>
              <a:xfrm>
                <a:off x="1869392" y="4087493"/>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a:p>
            </p:txBody>
          </p:sp>
        </mc:Choice>
        <mc:Fallback xmlns="">
          <p:sp>
            <p:nvSpPr>
              <p:cNvPr id="39" name="TextBox 38">
                <a:extLst>
                  <a:ext uri="{FF2B5EF4-FFF2-40B4-BE49-F238E27FC236}">
                    <a16:creationId xmlns:a16="http://schemas.microsoft.com/office/drawing/2014/main" id="{6047EE02-C640-4310-8436-DB83BD46E061}"/>
                  </a:ext>
                </a:extLst>
              </p:cNvPr>
              <p:cNvSpPr txBox="1">
                <a:spLocks noRot="1" noChangeAspect="1" noMove="1" noResize="1" noEditPoints="1" noAdjustHandles="1" noChangeArrowheads="1" noChangeShapeType="1" noTextEdit="1"/>
              </p:cNvSpPr>
              <p:nvPr/>
            </p:nvSpPr>
            <p:spPr>
              <a:xfrm>
                <a:off x="1869392" y="4087493"/>
                <a:ext cx="3575021" cy="1192762"/>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8172147-ACF8-49C3-A612-C97CDD613CFE}"/>
              </a:ext>
            </a:extLst>
          </p:cNvPr>
          <p:cNvSpPr>
            <a:spLocks noGrp="1"/>
          </p:cNvSpPr>
          <p:nvPr>
            <p:ph type="title"/>
          </p:nvPr>
        </p:nvSpPr>
        <p:spPr>
          <a:xfrm>
            <a:off x="609600" y="-134794"/>
            <a:ext cx="10972800" cy="1143000"/>
          </a:xfrm>
        </p:spPr>
        <p:txBody>
          <a:bodyPr/>
          <a:lstStyle/>
          <a:p>
            <a:r>
              <a:rPr lang="en-US"/>
              <a:t>Cross Section Extraction</a:t>
            </a:r>
          </a:p>
        </p:txBody>
      </p:sp>
      <p:grpSp>
        <p:nvGrpSpPr>
          <p:cNvPr id="19" name="Group 18">
            <a:extLst>
              <a:ext uri="{FF2B5EF4-FFF2-40B4-BE49-F238E27FC236}">
                <a16:creationId xmlns:a16="http://schemas.microsoft.com/office/drawing/2014/main" id="{AA27B4E9-844C-49E9-A3D5-3D4F5F68F6CB}"/>
              </a:ext>
            </a:extLst>
          </p:cNvPr>
          <p:cNvGrpSpPr/>
          <p:nvPr/>
        </p:nvGrpSpPr>
        <p:grpSpPr>
          <a:xfrm>
            <a:off x="268276" y="1187053"/>
            <a:ext cx="11708975" cy="1996450"/>
            <a:chOff x="232012" y="1861176"/>
            <a:chExt cx="11708975" cy="1996450"/>
          </a:xfrm>
        </p:grpSpPr>
        <mc:AlternateContent xmlns:mc="http://schemas.openxmlformats.org/markup-compatibility/2006" xmlns:a14="http://schemas.microsoft.com/office/drawing/2010/main">
          <mc:Choice Requires="a14">
            <p:sp>
              <p:nvSpPr>
                <p:cNvPr id="20" name="Object 4">
                  <a:extLst>
                    <a:ext uri="{FF2B5EF4-FFF2-40B4-BE49-F238E27FC236}">
                      <a16:creationId xmlns:a16="http://schemas.microsoft.com/office/drawing/2014/main" id="{A456CC30-AB35-4F7C-A34D-AC86F47DCE31}"/>
                    </a:ext>
                  </a:extLst>
                </p:cNvPr>
                <p:cNvSpPr txBox="1"/>
                <p:nvPr/>
              </p:nvSpPr>
              <p:spPr>
                <a:xfrm>
                  <a:off x="657983" y="2913063"/>
                  <a:ext cx="11283004" cy="944563"/>
                </a:xfrm>
                <a:prstGeom prst="rect">
                  <a:avLst/>
                </a:prstGeom>
              </p:spPr>
              <p:txBody>
                <a:bodyPr>
                  <a:normAutofit fontScale="92500"/>
                </a:bodyPr>
                <a:lstStyle/>
                <a:p>
                  <a:pPr/>
                  <a14:m>
                    <m:oMathPara xmlns:m="http://schemas.openxmlformats.org/officeDocument/2006/math">
                      <m:oMathParaPr>
                        <m:jc m:val="left"/>
                      </m:oMathParaPr>
                      <m:oMath xmlns:m="http://schemas.openxmlformats.org/officeDocument/2006/math">
                        <m:r>
                          <a:rPr lang="en-US" sz="2600" i="1" smtClean="0">
                            <a:solidFill>
                              <a:srgbClr val="000000"/>
                            </a:solidFill>
                            <a:latin typeface="Cambria Math" panose="02040503050406030204" pitchFamily="18" charset="0"/>
                          </a:rPr>
                          <m:t>𝑀</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𝑃𝑂𝑇</m:t>
                        </m:r>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𝑇</m:t>
                        </m:r>
                        <m:r>
                          <a:rPr lang="en-US" sz="2600" i="1">
                            <a:solidFill>
                              <a:srgbClr val="000000"/>
                            </a:solidFill>
                            <a:latin typeface="Cambria Math" panose="02040503050406030204" pitchFamily="18" charset="0"/>
                          </a:rPr>
                          <m:t>⋅</m:t>
                        </m:r>
                        <m:nary>
                          <m:naryPr>
                            <m:subHide m:val="on"/>
                            <m:supHide m:val="on"/>
                            <m:ctrlPr>
                              <a:rPr lang="en-US" sz="2600" i="1">
                                <a:solidFill>
                                  <a:srgbClr val="000000"/>
                                </a:solidFill>
                                <a:latin typeface="Cambria Math" panose="02040503050406030204" pitchFamily="18" charset="0"/>
                              </a:rPr>
                            </m:ctrlPr>
                          </m:naryPr>
                          <m:sub/>
                          <m:sup/>
                          <m:e>
                            <m:r>
                              <a:rPr lang="en-US" sz="2600" i="1">
                                <a:solidFill>
                                  <a:srgbClr val="FF0000"/>
                                </a:solidFill>
                                <a:latin typeface="Cambria Math" panose="02040503050406030204" pitchFamily="18" charset="0"/>
                              </a:rPr>
                              <m:t>𝐹</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e>
                            </m:d>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𝜎</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𝜈</m:t>
                                    </m:r>
                                  </m:sub>
                                </m:sSub>
                              </m:e>
                            </m:d>
                          </m:e>
                        </m:nary>
                        <m:r>
                          <a:rPr lang="en-US" sz="2600" i="1">
                            <a:solidFill>
                              <a:srgbClr val="000000"/>
                            </a:solidFill>
                            <a:latin typeface="Cambria Math" panose="02040503050406030204" pitchFamily="18" charset="0"/>
                          </a:rPr>
                          <m:t>⋅</m:t>
                        </m:r>
                        <m:r>
                          <a:rPr lang="en-US" sz="2600" b="1" i="1">
                            <a:solidFill>
                              <a:srgbClr val="000000"/>
                            </a:solidFill>
                            <a:latin typeface="Cambria Math" panose="02040503050406030204" pitchFamily="18" charset="0"/>
                          </a:rPr>
                          <m:t>𝑫</m:t>
                        </m:r>
                        <m:d>
                          <m:dPr>
                            <m:ctrlPr>
                              <a:rPr lang="en-US" sz="2600" b="1" i="1">
                                <a:solidFill>
                                  <a:srgbClr val="000000"/>
                                </a:solidFill>
                                <a:latin typeface="Cambria Math" panose="02040503050406030204" pitchFamily="18" charset="0"/>
                              </a:rPr>
                            </m:ctrlPr>
                          </m:dPr>
                          <m:e>
                            <m:sSub>
                              <m:sSubPr>
                                <m:ctrlPr>
                                  <a:rPr lang="en-US" sz="2600" b="1" i="1">
                                    <a:solidFill>
                                      <a:srgbClr val="000000"/>
                                    </a:solidFill>
                                    <a:latin typeface="Cambria Math" panose="02040503050406030204" pitchFamily="18" charset="0"/>
                                  </a:rPr>
                                </m:ctrlPr>
                              </m:sSubPr>
                              <m:e>
                                <m:r>
                                  <a:rPr lang="en-US" sz="2600" b="1" i="1">
                                    <a:solidFill>
                                      <a:srgbClr val="000000"/>
                                    </a:solidFill>
                                    <a:latin typeface="Cambria Math" panose="02040503050406030204" pitchFamily="18" charset="0"/>
                                  </a:rPr>
                                  <m:t>𝑬</m:t>
                                </m:r>
                              </m:e>
                              <m:sub>
                                <m:r>
                                  <a:rPr lang="en-US" sz="2600" b="1" i="1">
                                    <a:solidFill>
                                      <a:srgbClr val="000000"/>
                                    </a:solidFill>
                                    <a:latin typeface="Cambria Math" panose="02040503050406030204" pitchFamily="18" charset="0"/>
                                  </a:rPr>
                                  <m:t>𝝂</m:t>
                                </m:r>
                              </m:sub>
                            </m:sSub>
                            <m:r>
                              <a:rPr lang="en-US" sz="2600" b="1" i="1" smtClean="0">
                                <a:solidFill>
                                  <a:srgbClr val="000000"/>
                                </a:solidFill>
                                <a:latin typeface="Cambria Math" panose="02040503050406030204" pitchFamily="18" charset="0"/>
                              </a:rPr>
                              <m:t> →</m:t>
                            </m:r>
                            <m:sSub>
                              <m:sSubPr>
                                <m:ctrlPr>
                                  <a:rPr lang="en-US" sz="2600" b="1" i="1">
                                    <a:solidFill>
                                      <a:srgbClr val="000000"/>
                                    </a:solidFill>
                                    <a:latin typeface="Cambria Math" panose="02040503050406030204" pitchFamily="18" charset="0"/>
                                  </a:rPr>
                                </m:ctrlPr>
                              </m:sSubPr>
                              <m:e>
                                <m:r>
                                  <a:rPr lang="en-US" sz="2600" b="1" i="1">
                                    <a:solidFill>
                                      <a:srgbClr val="000000"/>
                                    </a:solidFill>
                                    <a:latin typeface="Cambria Math" panose="02040503050406030204" pitchFamily="18" charset="0"/>
                                  </a:rPr>
                                  <m:t>𝑬</m:t>
                                </m:r>
                              </m:e>
                              <m:sub>
                                <m:r>
                                  <a:rPr lang="en-US" sz="2600" b="1" i="1">
                                    <a:solidFill>
                                      <a:srgbClr val="000000"/>
                                    </a:solidFill>
                                    <a:latin typeface="Cambria Math" panose="02040503050406030204" pitchFamily="18" charset="0"/>
                                  </a:rPr>
                                  <m:t>𝒓𝒆𝒄</m:t>
                                </m:r>
                              </m:sub>
                            </m:sSub>
                          </m:e>
                        </m:d>
                        <m:r>
                          <a:rPr lang="en-US" sz="2600" i="1">
                            <a:solidFill>
                              <a:srgbClr val="000000"/>
                            </a:solidFill>
                            <a:latin typeface="Cambria Math" panose="02040503050406030204" pitchFamily="18" charset="0"/>
                          </a:rPr>
                          <m:t>⋅</m:t>
                        </m:r>
                        <m:r>
                          <a:rPr lang="en-US" sz="2600" i="1">
                            <a:solidFill>
                              <a:srgbClr val="FF0000"/>
                            </a:solidFill>
                            <a:latin typeface="Cambria Math" panose="02040503050406030204" pitchFamily="18" charset="0"/>
                          </a:rPr>
                          <m:t>𝜀</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r>
                              <a:rPr lang="en-US" sz="2600" i="1">
                                <a:solidFill>
                                  <a:srgbClr val="FF0000"/>
                                </a:solidFill>
                                <a:latin typeface="Cambria Math" panose="02040503050406030204" pitchFamily="18" charset="0"/>
                              </a:rPr>
                              <m:t>,</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𝑑</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𝐵</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𝑟𝑒𝑐</m:t>
                                </m:r>
                              </m:sub>
                            </m:sSub>
                          </m:e>
                        </m:d>
                      </m:oMath>
                    </m:oMathPara>
                  </a14:m>
                  <a:endParaRPr lang="en-US" sz="2600"/>
                </a:p>
              </p:txBody>
            </p:sp>
          </mc:Choice>
          <mc:Fallback xmlns="">
            <p:sp>
              <p:nvSpPr>
                <p:cNvPr id="20" name="Object 4">
                  <a:extLst>
                    <a:ext uri="{FF2B5EF4-FFF2-40B4-BE49-F238E27FC236}">
                      <a16:creationId xmlns:a16="http://schemas.microsoft.com/office/drawing/2014/main" id="{A456CC30-AB35-4F7C-A34D-AC86F47DCE31}"/>
                    </a:ext>
                  </a:extLst>
                </p:cNvPr>
                <p:cNvSpPr txBox="1">
                  <a:spLocks noRot="1" noChangeAspect="1" noMove="1" noResize="1" noEditPoints="1" noAdjustHandles="1" noChangeArrowheads="1" noChangeShapeType="1" noTextEdit="1"/>
                </p:cNvSpPr>
                <p:nvPr/>
              </p:nvSpPr>
              <p:spPr>
                <a:xfrm>
                  <a:off x="657983" y="2913063"/>
                  <a:ext cx="11283004" cy="944563"/>
                </a:xfrm>
                <a:prstGeom prst="rect">
                  <a:avLst/>
                </a:prstGeom>
                <a:blipFill>
                  <a:blip r:embed="rId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711EE91-5938-4712-A251-BBEF591002EA}"/>
                </a:ext>
              </a:extLst>
            </p:cNvPr>
            <p:cNvSpPr txBox="1"/>
            <p:nvPr/>
          </p:nvSpPr>
          <p:spPr>
            <a:xfrm>
              <a:off x="232012" y="1889722"/>
              <a:ext cx="1712794" cy="369332"/>
            </a:xfrm>
            <a:prstGeom prst="rect">
              <a:avLst/>
            </a:prstGeom>
            <a:noFill/>
          </p:spPr>
          <p:txBody>
            <a:bodyPr wrap="square" rtlCol="0">
              <a:spAutoFit/>
            </a:bodyPr>
            <a:lstStyle/>
            <a:p>
              <a:r>
                <a:rPr lang="en-US"/>
                <a:t>Measurements</a:t>
              </a:r>
            </a:p>
          </p:txBody>
        </p:sp>
        <p:sp>
          <p:nvSpPr>
            <p:cNvPr id="22" name="TextBox 21">
              <a:extLst>
                <a:ext uri="{FF2B5EF4-FFF2-40B4-BE49-F238E27FC236}">
                  <a16:creationId xmlns:a16="http://schemas.microsoft.com/office/drawing/2014/main" id="{0C276291-7B36-4E26-892B-FFA034AC641A}"/>
                </a:ext>
              </a:extLst>
            </p:cNvPr>
            <p:cNvSpPr txBox="1"/>
            <p:nvPr/>
          </p:nvSpPr>
          <p:spPr>
            <a:xfrm>
              <a:off x="3413079" y="1898309"/>
              <a:ext cx="841611" cy="369332"/>
            </a:xfrm>
            <a:prstGeom prst="rect">
              <a:avLst/>
            </a:prstGeom>
            <a:noFill/>
          </p:spPr>
          <p:txBody>
            <a:bodyPr wrap="square" rtlCol="0">
              <a:spAutoFit/>
            </a:bodyPr>
            <a:lstStyle/>
            <a:p>
              <a:r>
                <a:rPr lang="en-US">
                  <a:solidFill>
                    <a:srgbClr val="FF0000"/>
                  </a:solidFill>
                </a:rPr>
                <a:t>Flux</a:t>
              </a:r>
            </a:p>
          </p:txBody>
        </p:sp>
        <p:sp>
          <p:nvSpPr>
            <p:cNvPr id="23" name="TextBox 22">
              <a:extLst>
                <a:ext uri="{FF2B5EF4-FFF2-40B4-BE49-F238E27FC236}">
                  <a16:creationId xmlns:a16="http://schemas.microsoft.com/office/drawing/2014/main" id="{5E4B5666-1FEB-4260-A7D5-3EA0B11D7967}"/>
                </a:ext>
              </a:extLst>
            </p:cNvPr>
            <p:cNvSpPr txBox="1"/>
            <p:nvPr/>
          </p:nvSpPr>
          <p:spPr>
            <a:xfrm>
              <a:off x="4549254" y="1888373"/>
              <a:ext cx="1980063" cy="369332"/>
            </a:xfrm>
            <a:prstGeom prst="rect">
              <a:avLst/>
            </a:prstGeom>
            <a:noFill/>
          </p:spPr>
          <p:txBody>
            <a:bodyPr wrap="square" rtlCol="0">
              <a:spAutoFit/>
            </a:bodyPr>
            <a:lstStyle/>
            <a:p>
              <a:r>
                <a:rPr lang="en-US">
                  <a:solidFill>
                    <a:srgbClr val="0070C0"/>
                  </a:solidFill>
                </a:rPr>
                <a:t>Cross section</a:t>
              </a:r>
            </a:p>
          </p:txBody>
        </p:sp>
        <p:sp>
          <p:nvSpPr>
            <p:cNvPr id="24" name="TextBox 23">
              <a:extLst>
                <a:ext uri="{FF2B5EF4-FFF2-40B4-BE49-F238E27FC236}">
                  <a16:creationId xmlns:a16="http://schemas.microsoft.com/office/drawing/2014/main" id="{E5D5EC62-CC99-4A67-98C7-D8EE82DAEE30}"/>
                </a:ext>
              </a:extLst>
            </p:cNvPr>
            <p:cNvSpPr txBox="1"/>
            <p:nvPr/>
          </p:nvSpPr>
          <p:spPr>
            <a:xfrm>
              <a:off x="6679964" y="1894228"/>
              <a:ext cx="1917509" cy="369332"/>
            </a:xfrm>
            <a:prstGeom prst="rect">
              <a:avLst/>
            </a:prstGeom>
            <a:noFill/>
          </p:spPr>
          <p:txBody>
            <a:bodyPr wrap="square" rtlCol="0">
              <a:spAutoFit/>
            </a:bodyPr>
            <a:lstStyle/>
            <a:p>
              <a:r>
                <a:rPr lang="en-US"/>
                <a:t>Detector response</a:t>
              </a:r>
            </a:p>
          </p:txBody>
        </p:sp>
        <p:sp>
          <p:nvSpPr>
            <p:cNvPr id="25" name="TextBox 24">
              <a:extLst>
                <a:ext uri="{FF2B5EF4-FFF2-40B4-BE49-F238E27FC236}">
                  <a16:creationId xmlns:a16="http://schemas.microsoft.com/office/drawing/2014/main" id="{5530A599-E59B-431B-81D7-965599EB9B9C}"/>
                </a:ext>
              </a:extLst>
            </p:cNvPr>
            <p:cNvSpPr txBox="1"/>
            <p:nvPr/>
          </p:nvSpPr>
          <p:spPr>
            <a:xfrm>
              <a:off x="8851709" y="1861176"/>
              <a:ext cx="1712794" cy="646331"/>
            </a:xfrm>
            <a:prstGeom prst="rect">
              <a:avLst/>
            </a:prstGeom>
            <a:noFill/>
          </p:spPr>
          <p:txBody>
            <a:bodyPr wrap="square" rtlCol="0">
              <a:spAutoFit/>
            </a:bodyPr>
            <a:lstStyle/>
            <a:p>
              <a:r>
                <a:rPr lang="en-US">
                  <a:solidFill>
                    <a:srgbClr val="FF0000"/>
                  </a:solidFill>
                </a:rPr>
                <a:t>Selection efficiency</a:t>
              </a:r>
            </a:p>
          </p:txBody>
        </p:sp>
        <p:cxnSp>
          <p:nvCxnSpPr>
            <p:cNvPr id="26" name="Straight Arrow Connector 25">
              <a:extLst>
                <a:ext uri="{FF2B5EF4-FFF2-40B4-BE49-F238E27FC236}">
                  <a16:creationId xmlns:a16="http://schemas.microsoft.com/office/drawing/2014/main" id="{1962CE27-DEE2-41F4-9ECB-11796FAC8AA2}"/>
                </a:ext>
              </a:extLst>
            </p:cNvPr>
            <p:cNvCxnSpPr>
              <a:stCxn id="21" idx="2"/>
            </p:cNvCxnSpPr>
            <p:nvPr/>
          </p:nvCxnSpPr>
          <p:spPr>
            <a:xfrm>
              <a:off x="1088409" y="2259054"/>
              <a:ext cx="0" cy="6001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C93FE0-341E-47C6-9C37-AEEE47485271}"/>
                </a:ext>
              </a:extLst>
            </p:cNvPr>
            <p:cNvCxnSpPr>
              <a:cxnSpLocks/>
              <a:stCxn id="22" idx="2"/>
            </p:cNvCxnSpPr>
            <p:nvPr/>
          </p:nvCxnSpPr>
          <p:spPr>
            <a:xfrm>
              <a:off x="3833885" y="2267641"/>
              <a:ext cx="248037" cy="65378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E0B4BC-2FB5-4A88-9568-83BB73586F9A}"/>
                </a:ext>
              </a:extLst>
            </p:cNvPr>
            <p:cNvCxnSpPr>
              <a:cxnSpLocks/>
            </p:cNvCxnSpPr>
            <p:nvPr/>
          </p:nvCxnSpPr>
          <p:spPr>
            <a:xfrm>
              <a:off x="5393141" y="2244190"/>
              <a:ext cx="0" cy="68023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1C725C-89A1-44FC-844C-8757202EF328}"/>
                </a:ext>
              </a:extLst>
            </p:cNvPr>
            <p:cNvCxnSpPr>
              <a:cxnSpLocks/>
            </p:cNvCxnSpPr>
            <p:nvPr/>
          </p:nvCxnSpPr>
          <p:spPr>
            <a:xfrm flipH="1">
              <a:off x="6844352" y="2281975"/>
              <a:ext cx="691487" cy="7068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EFD94-1D80-4B43-9F7F-829F58109D4C}"/>
                </a:ext>
              </a:extLst>
            </p:cNvPr>
            <p:cNvCxnSpPr>
              <a:cxnSpLocks/>
            </p:cNvCxnSpPr>
            <p:nvPr/>
          </p:nvCxnSpPr>
          <p:spPr>
            <a:xfrm flipH="1">
              <a:off x="8611737" y="2525946"/>
              <a:ext cx="655092" cy="462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690A20-1593-4180-A50A-0B398E841AE9}"/>
                </a:ext>
              </a:extLst>
            </p:cNvPr>
            <p:cNvCxnSpPr>
              <a:cxnSpLocks/>
            </p:cNvCxnSpPr>
            <p:nvPr/>
          </p:nvCxnSpPr>
          <p:spPr>
            <a:xfrm flipH="1">
              <a:off x="10931857" y="2390321"/>
              <a:ext cx="134203" cy="53410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A9677D9-1D5C-4CAC-94A3-34A0EFECD54A}"/>
              </a:ext>
            </a:extLst>
          </p:cNvPr>
          <p:cNvSpPr/>
          <p:nvPr/>
        </p:nvSpPr>
        <p:spPr>
          <a:xfrm>
            <a:off x="159123" y="1122397"/>
            <a:ext cx="11873753" cy="2044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BA76963-8C1C-4FC7-AD22-3232584D9DC6}"/>
              </a:ext>
            </a:extLst>
          </p:cNvPr>
          <p:cNvSpPr txBox="1"/>
          <p:nvPr/>
        </p:nvSpPr>
        <p:spPr>
          <a:xfrm>
            <a:off x="10682428" y="1430428"/>
            <a:ext cx="1712794" cy="369332"/>
          </a:xfrm>
          <a:prstGeom prst="rect">
            <a:avLst/>
          </a:prstGeom>
          <a:noFill/>
        </p:spPr>
        <p:txBody>
          <a:bodyPr wrap="square" rtlCol="0">
            <a:spAutoFit/>
          </a:bodyPr>
          <a:lstStyle/>
          <a:p>
            <a:r>
              <a:rPr lang="en-US">
                <a:solidFill>
                  <a:srgbClr val="0070C0"/>
                </a:solidFill>
              </a:rPr>
              <a:t>Background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EC6AD5-583B-4F88-AAFD-5E3B277FE2A6}"/>
                  </a:ext>
                </a:extLst>
              </p:cNvPr>
              <p:cNvSpPr txBox="1"/>
              <p:nvPr/>
            </p:nvSpPr>
            <p:spPr>
              <a:xfrm>
                <a:off x="1827391" y="5377247"/>
                <a:ext cx="3360182" cy="540533"/>
              </a:xfrm>
              <a:prstGeom prst="rect">
                <a:avLst/>
              </a:prstGeom>
              <a:noFill/>
            </p:spPr>
            <p:txBody>
              <a:bodyPr wrap="square">
                <a:spAutoFit/>
              </a:bodyPr>
              <a:lstStyle/>
              <a:p>
                <a:r>
                  <a:rPr lang="en-US" sz="1400"/>
                  <a:t>MicroBooNE’s nominal MC (GENIE v3 tune) is used to determine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1" smtClean="0">
                            <a:latin typeface="Cambria Math" panose="02040503050406030204" pitchFamily="18" charset="0"/>
                          </a:rPr>
                          <m:t>R</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 </m:t>
                    </m:r>
                  </m:oMath>
                </a14:m>
                <a:r>
                  <a:rPr lang="en-US" sz="1400"/>
                  <a:t>  </a:t>
                </a:r>
              </a:p>
            </p:txBody>
          </p:sp>
        </mc:Choice>
        <mc:Fallback xmlns="">
          <p:sp>
            <p:nvSpPr>
              <p:cNvPr id="36" name="TextBox 35">
                <a:extLst>
                  <a:ext uri="{FF2B5EF4-FFF2-40B4-BE49-F238E27FC236}">
                    <a16:creationId xmlns:a16="http://schemas.microsoft.com/office/drawing/2014/main" id="{51EC6AD5-583B-4F88-AAFD-5E3B277FE2A6}"/>
                  </a:ext>
                </a:extLst>
              </p:cNvPr>
              <p:cNvSpPr txBox="1">
                <a:spLocks noRot="1" noChangeAspect="1" noMove="1" noResize="1" noEditPoints="1" noAdjustHandles="1" noChangeArrowheads="1" noChangeShapeType="1" noTextEdit="1"/>
              </p:cNvSpPr>
              <p:nvPr/>
            </p:nvSpPr>
            <p:spPr>
              <a:xfrm>
                <a:off x="1827391" y="5377247"/>
                <a:ext cx="3360182" cy="540533"/>
              </a:xfrm>
              <a:prstGeom prst="rect">
                <a:avLst/>
              </a:prstGeom>
              <a:blipFill>
                <a:blip r:embed="rId5"/>
                <a:stretch>
                  <a:fillRect l="-544" t="-2247" b="-8989"/>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39B71E7-B06A-E543-8583-B8A825553F51}"/>
              </a:ext>
            </a:extLst>
          </p:cNvPr>
          <p:cNvSpPr/>
          <p:nvPr/>
        </p:nvSpPr>
        <p:spPr>
          <a:xfrm>
            <a:off x="2946470" y="3303726"/>
            <a:ext cx="309221" cy="64980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000000"/>
              </a:highlight>
            </a:endParaRPr>
          </a:p>
        </p:txBody>
      </p:sp>
      <p:sp>
        <p:nvSpPr>
          <p:cNvPr id="65" name="TextBox 64">
            <a:extLst>
              <a:ext uri="{FF2B5EF4-FFF2-40B4-BE49-F238E27FC236}">
                <a16:creationId xmlns:a16="http://schemas.microsoft.com/office/drawing/2014/main" id="{5978B1FE-3050-2640-BBC3-A693B6F7E196}"/>
              </a:ext>
            </a:extLst>
          </p:cNvPr>
          <p:cNvSpPr txBox="1"/>
          <p:nvPr/>
        </p:nvSpPr>
        <p:spPr>
          <a:xfrm>
            <a:off x="3279446" y="3303726"/>
            <a:ext cx="2919299" cy="584775"/>
          </a:xfrm>
          <a:prstGeom prst="rect">
            <a:avLst/>
          </a:prstGeom>
          <a:noFill/>
        </p:spPr>
        <p:txBody>
          <a:bodyPr wrap="square" rtlCol="0">
            <a:spAutoFit/>
          </a:bodyPr>
          <a:lstStyle/>
          <a:p>
            <a:r>
              <a:rPr lang="en-US" sz="3200" b="1"/>
              <a:t>Refactorized</a:t>
            </a:r>
          </a:p>
        </p:txBody>
      </p:sp>
      <p:sp>
        <p:nvSpPr>
          <p:cNvPr id="3" name="Slide Number Placeholder 2">
            <a:extLst>
              <a:ext uri="{FF2B5EF4-FFF2-40B4-BE49-F238E27FC236}">
                <a16:creationId xmlns:a16="http://schemas.microsoft.com/office/drawing/2014/main" id="{1CDC94CF-6E05-4247-9544-DC07FBEC6F5D}"/>
              </a:ext>
            </a:extLst>
          </p:cNvPr>
          <p:cNvSpPr>
            <a:spLocks noGrp="1"/>
          </p:cNvSpPr>
          <p:nvPr>
            <p:ph type="sldNum" sz="quarter" idx="12"/>
          </p:nvPr>
        </p:nvSpPr>
        <p:spPr/>
        <p:txBody>
          <a:bodyPr/>
          <a:lstStyle/>
          <a:p>
            <a:fld id="{A57F9112-1840-42A5-8E86-90BE042C0880}" type="slidenum">
              <a:rPr lang="en-US" smtClean="0"/>
              <a:pPr/>
              <a:t>51</a:t>
            </a:fld>
            <a:endParaRPr lang="en-US"/>
          </a:p>
        </p:txBody>
      </p:sp>
      <p:sp>
        <p:nvSpPr>
          <p:cNvPr id="4" name="Date Placeholder 3">
            <a:extLst>
              <a:ext uri="{FF2B5EF4-FFF2-40B4-BE49-F238E27FC236}">
                <a16:creationId xmlns:a16="http://schemas.microsoft.com/office/drawing/2014/main" id="{C2835875-13D6-8747-9443-3B841C8B2E08}"/>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912051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047EE02-C640-4310-8436-DB83BD46E061}"/>
                  </a:ext>
                </a:extLst>
              </p:cNvPr>
              <p:cNvSpPr txBox="1"/>
              <p:nvPr/>
            </p:nvSpPr>
            <p:spPr>
              <a:xfrm>
                <a:off x="1869392" y="4087493"/>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a:p>
            </p:txBody>
          </p:sp>
        </mc:Choice>
        <mc:Fallback xmlns="">
          <p:sp>
            <p:nvSpPr>
              <p:cNvPr id="39" name="TextBox 38">
                <a:extLst>
                  <a:ext uri="{FF2B5EF4-FFF2-40B4-BE49-F238E27FC236}">
                    <a16:creationId xmlns:a16="http://schemas.microsoft.com/office/drawing/2014/main" id="{6047EE02-C640-4310-8436-DB83BD46E061}"/>
                  </a:ext>
                </a:extLst>
              </p:cNvPr>
              <p:cNvSpPr txBox="1">
                <a:spLocks noRot="1" noChangeAspect="1" noMove="1" noResize="1" noEditPoints="1" noAdjustHandles="1" noChangeArrowheads="1" noChangeShapeType="1" noTextEdit="1"/>
              </p:cNvSpPr>
              <p:nvPr/>
            </p:nvSpPr>
            <p:spPr>
              <a:xfrm>
                <a:off x="1869392" y="4087493"/>
                <a:ext cx="3575021" cy="1192762"/>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8172147-ACF8-49C3-A612-C97CDD613CFE}"/>
              </a:ext>
            </a:extLst>
          </p:cNvPr>
          <p:cNvSpPr>
            <a:spLocks noGrp="1"/>
          </p:cNvSpPr>
          <p:nvPr>
            <p:ph type="title"/>
          </p:nvPr>
        </p:nvSpPr>
        <p:spPr>
          <a:xfrm>
            <a:off x="609600" y="-134794"/>
            <a:ext cx="10972800" cy="1143000"/>
          </a:xfrm>
        </p:spPr>
        <p:txBody>
          <a:bodyPr/>
          <a:lstStyle/>
          <a:p>
            <a:r>
              <a:rPr lang="en-US"/>
              <a:t>Cross Section Extraction</a:t>
            </a:r>
          </a:p>
        </p:txBody>
      </p:sp>
      <p:grpSp>
        <p:nvGrpSpPr>
          <p:cNvPr id="19" name="Group 18">
            <a:extLst>
              <a:ext uri="{FF2B5EF4-FFF2-40B4-BE49-F238E27FC236}">
                <a16:creationId xmlns:a16="http://schemas.microsoft.com/office/drawing/2014/main" id="{AA27B4E9-844C-49E9-A3D5-3D4F5F68F6CB}"/>
              </a:ext>
            </a:extLst>
          </p:cNvPr>
          <p:cNvGrpSpPr/>
          <p:nvPr/>
        </p:nvGrpSpPr>
        <p:grpSpPr>
          <a:xfrm>
            <a:off x="268276" y="1187053"/>
            <a:ext cx="11708975" cy="1996450"/>
            <a:chOff x="232012" y="1861176"/>
            <a:chExt cx="11708975" cy="1996450"/>
          </a:xfrm>
        </p:grpSpPr>
        <mc:AlternateContent xmlns:mc="http://schemas.openxmlformats.org/markup-compatibility/2006" xmlns:a14="http://schemas.microsoft.com/office/drawing/2010/main">
          <mc:Choice Requires="a14">
            <p:sp>
              <p:nvSpPr>
                <p:cNvPr id="20" name="Object 4">
                  <a:extLst>
                    <a:ext uri="{FF2B5EF4-FFF2-40B4-BE49-F238E27FC236}">
                      <a16:creationId xmlns:a16="http://schemas.microsoft.com/office/drawing/2014/main" id="{A456CC30-AB35-4F7C-A34D-AC86F47DCE31}"/>
                    </a:ext>
                  </a:extLst>
                </p:cNvPr>
                <p:cNvSpPr txBox="1"/>
                <p:nvPr/>
              </p:nvSpPr>
              <p:spPr>
                <a:xfrm>
                  <a:off x="657983" y="2913063"/>
                  <a:ext cx="11283004" cy="944563"/>
                </a:xfrm>
                <a:prstGeom prst="rect">
                  <a:avLst/>
                </a:prstGeom>
              </p:spPr>
              <p:txBody>
                <a:bodyPr>
                  <a:normAutofit fontScale="92500"/>
                </a:bodyPr>
                <a:lstStyle/>
                <a:p>
                  <a:pPr/>
                  <a14:m>
                    <m:oMathPara xmlns:m="http://schemas.openxmlformats.org/officeDocument/2006/math">
                      <m:oMathParaPr>
                        <m:jc m:val="left"/>
                      </m:oMathParaPr>
                      <m:oMath xmlns:m="http://schemas.openxmlformats.org/officeDocument/2006/math">
                        <m:r>
                          <a:rPr lang="en-US" sz="2600" i="1" smtClean="0">
                            <a:solidFill>
                              <a:srgbClr val="000000"/>
                            </a:solidFill>
                            <a:latin typeface="Cambria Math" panose="02040503050406030204" pitchFamily="18" charset="0"/>
                          </a:rPr>
                          <m:t>𝑀</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𝑃𝑂𝑇</m:t>
                        </m:r>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𝑇</m:t>
                        </m:r>
                        <m:r>
                          <a:rPr lang="en-US" sz="2600" i="1">
                            <a:solidFill>
                              <a:srgbClr val="000000"/>
                            </a:solidFill>
                            <a:latin typeface="Cambria Math" panose="02040503050406030204" pitchFamily="18" charset="0"/>
                          </a:rPr>
                          <m:t>⋅</m:t>
                        </m:r>
                        <m:nary>
                          <m:naryPr>
                            <m:subHide m:val="on"/>
                            <m:supHide m:val="on"/>
                            <m:ctrlPr>
                              <a:rPr lang="en-US" sz="2600" i="1">
                                <a:solidFill>
                                  <a:srgbClr val="000000"/>
                                </a:solidFill>
                                <a:latin typeface="Cambria Math" panose="02040503050406030204" pitchFamily="18" charset="0"/>
                              </a:rPr>
                            </m:ctrlPr>
                          </m:naryPr>
                          <m:sub/>
                          <m:sup/>
                          <m:e>
                            <m:r>
                              <a:rPr lang="en-US" sz="2600" i="1">
                                <a:solidFill>
                                  <a:srgbClr val="FF0000"/>
                                </a:solidFill>
                                <a:latin typeface="Cambria Math" panose="02040503050406030204" pitchFamily="18" charset="0"/>
                              </a:rPr>
                              <m:t>𝐹</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e>
                            </m:d>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𝜎</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𝜈</m:t>
                                    </m:r>
                                  </m:sub>
                                </m:sSub>
                              </m:e>
                            </m:d>
                          </m:e>
                        </m:nary>
                        <m:r>
                          <a:rPr lang="en-US" sz="2600" i="1">
                            <a:solidFill>
                              <a:srgbClr val="000000"/>
                            </a:solidFill>
                            <a:latin typeface="Cambria Math" panose="02040503050406030204" pitchFamily="18" charset="0"/>
                          </a:rPr>
                          <m:t>⋅</m:t>
                        </m:r>
                        <m:r>
                          <a:rPr lang="en-US" sz="2600" b="1" i="1">
                            <a:solidFill>
                              <a:srgbClr val="000000"/>
                            </a:solidFill>
                            <a:latin typeface="Cambria Math" panose="02040503050406030204" pitchFamily="18" charset="0"/>
                          </a:rPr>
                          <m:t>𝑫</m:t>
                        </m:r>
                        <m:d>
                          <m:dPr>
                            <m:ctrlPr>
                              <a:rPr lang="en-US" sz="2600" b="1" i="1">
                                <a:solidFill>
                                  <a:srgbClr val="000000"/>
                                </a:solidFill>
                                <a:latin typeface="Cambria Math" panose="02040503050406030204" pitchFamily="18" charset="0"/>
                              </a:rPr>
                            </m:ctrlPr>
                          </m:dPr>
                          <m:e>
                            <m:sSub>
                              <m:sSubPr>
                                <m:ctrlPr>
                                  <a:rPr lang="en-US" sz="2600" b="1" i="1">
                                    <a:solidFill>
                                      <a:srgbClr val="000000"/>
                                    </a:solidFill>
                                    <a:latin typeface="Cambria Math" panose="02040503050406030204" pitchFamily="18" charset="0"/>
                                  </a:rPr>
                                </m:ctrlPr>
                              </m:sSubPr>
                              <m:e>
                                <m:r>
                                  <a:rPr lang="en-US" sz="2600" b="1" i="1">
                                    <a:solidFill>
                                      <a:srgbClr val="000000"/>
                                    </a:solidFill>
                                    <a:latin typeface="Cambria Math" panose="02040503050406030204" pitchFamily="18" charset="0"/>
                                  </a:rPr>
                                  <m:t>𝑬</m:t>
                                </m:r>
                              </m:e>
                              <m:sub>
                                <m:r>
                                  <a:rPr lang="en-US" sz="2600" b="1" i="1">
                                    <a:solidFill>
                                      <a:srgbClr val="000000"/>
                                    </a:solidFill>
                                    <a:latin typeface="Cambria Math" panose="02040503050406030204" pitchFamily="18" charset="0"/>
                                  </a:rPr>
                                  <m:t>𝝂</m:t>
                                </m:r>
                              </m:sub>
                            </m:sSub>
                            <m:r>
                              <a:rPr lang="en-US" sz="2600" b="1" i="1" smtClean="0">
                                <a:solidFill>
                                  <a:srgbClr val="000000"/>
                                </a:solidFill>
                                <a:latin typeface="Cambria Math" panose="02040503050406030204" pitchFamily="18" charset="0"/>
                              </a:rPr>
                              <m:t>→</m:t>
                            </m:r>
                            <m:sSub>
                              <m:sSubPr>
                                <m:ctrlPr>
                                  <a:rPr lang="en-US" sz="2600" b="1" i="1">
                                    <a:solidFill>
                                      <a:srgbClr val="000000"/>
                                    </a:solidFill>
                                    <a:latin typeface="Cambria Math" panose="02040503050406030204" pitchFamily="18" charset="0"/>
                                  </a:rPr>
                                </m:ctrlPr>
                              </m:sSubPr>
                              <m:e>
                                <m:r>
                                  <a:rPr lang="en-US" sz="2600" b="1" i="1">
                                    <a:solidFill>
                                      <a:srgbClr val="000000"/>
                                    </a:solidFill>
                                    <a:latin typeface="Cambria Math" panose="02040503050406030204" pitchFamily="18" charset="0"/>
                                  </a:rPr>
                                  <m:t>𝑬</m:t>
                                </m:r>
                              </m:e>
                              <m:sub>
                                <m:r>
                                  <a:rPr lang="en-US" sz="2600" b="1" i="1">
                                    <a:solidFill>
                                      <a:srgbClr val="000000"/>
                                    </a:solidFill>
                                    <a:latin typeface="Cambria Math" panose="02040503050406030204" pitchFamily="18" charset="0"/>
                                  </a:rPr>
                                  <m:t>𝒓𝒆𝒄</m:t>
                                </m:r>
                              </m:sub>
                            </m:sSub>
                          </m:e>
                        </m:d>
                        <m:r>
                          <a:rPr lang="en-US" sz="2600" i="1">
                            <a:solidFill>
                              <a:srgbClr val="000000"/>
                            </a:solidFill>
                            <a:latin typeface="Cambria Math" panose="02040503050406030204" pitchFamily="18" charset="0"/>
                          </a:rPr>
                          <m:t>⋅</m:t>
                        </m:r>
                        <m:r>
                          <a:rPr lang="en-US" sz="2600" i="1">
                            <a:solidFill>
                              <a:srgbClr val="FF0000"/>
                            </a:solidFill>
                            <a:latin typeface="Cambria Math" panose="02040503050406030204" pitchFamily="18" charset="0"/>
                          </a:rPr>
                          <m:t>𝜀</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r>
                              <a:rPr lang="en-US" sz="2600" i="1">
                                <a:solidFill>
                                  <a:srgbClr val="FF0000"/>
                                </a:solidFill>
                                <a:latin typeface="Cambria Math" panose="02040503050406030204" pitchFamily="18" charset="0"/>
                              </a:rPr>
                              <m:t>,</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𝑑</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𝐵</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𝑟𝑒𝑐</m:t>
                                </m:r>
                              </m:sub>
                            </m:sSub>
                          </m:e>
                        </m:d>
                      </m:oMath>
                    </m:oMathPara>
                  </a14:m>
                  <a:endParaRPr lang="en-US" sz="2600"/>
                </a:p>
              </p:txBody>
            </p:sp>
          </mc:Choice>
          <mc:Fallback xmlns="">
            <p:sp>
              <p:nvSpPr>
                <p:cNvPr id="20" name="Object 4">
                  <a:extLst>
                    <a:ext uri="{FF2B5EF4-FFF2-40B4-BE49-F238E27FC236}">
                      <a16:creationId xmlns:a16="http://schemas.microsoft.com/office/drawing/2014/main" id="{A456CC30-AB35-4F7C-A34D-AC86F47DCE31}"/>
                    </a:ext>
                  </a:extLst>
                </p:cNvPr>
                <p:cNvSpPr txBox="1">
                  <a:spLocks noRot="1" noChangeAspect="1" noMove="1" noResize="1" noEditPoints="1" noAdjustHandles="1" noChangeArrowheads="1" noChangeShapeType="1" noTextEdit="1"/>
                </p:cNvSpPr>
                <p:nvPr/>
              </p:nvSpPr>
              <p:spPr>
                <a:xfrm>
                  <a:off x="657983" y="2913063"/>
                  <a:ext cx="11283004" cy="944563"/>
                </a:xfrm>
                <a:prstGeom prst="rect">
                  <a:avLst/>
                </a:prstGeom>
                <a:blipFill>
                  <a:blip r:embed="rId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711EE91-5938-4712-A251-BBEF591002EA}"/>
                </a:ext>
              </a:extLst>
            </p:cNvPr>
            <p:cNvSpPr txBox="1"/>
            <p:nvPr/>
          </p:nvSpPr>
          <p:spPr>
            <a:xfrm>
              <a:off x="232012" y="1889722"/>
              <a:ext cx="1712794" cy="369332"/>
            </a:xfrm>
            <a:prstGeom prst="rect">
              <a:avLst/>
            </a:prstGeom>
            <a:noFill/>
          </p:spPr>
          <p:txBody>
            <a:bodyPr wrap="square" rtlCol="0">
              <a:spAutoFit/>
            </a:bodyPr>
            <a:lstStyle/>
            <a:p>
              <a:r>
                <a:rPr lang="en-US"/>
                <a:t>Measurements</a:t>
              </a:r>
            </a:p>
          </p:txBody>
        </p:sp>
        <p:sp>
          <p:nvSpPr>
            <p:cNvPr id="22" name="TextBox 21">
              <a:extLst>
                <a:ext uri="{FF2B5EF4-FFF2-40B4-BE49-F238E27FC236}">
                  <a16:creationId xmlns:a16="http://schemas.microsoft.com/office/drawing/2014/main" id="{0C276291-7B36-4E26-892B-FFA034AC641A}"/>
                </a:ext>
              </a:extLst>
            </p:cNvPr>
            <p:cNvSpPr txBox="1"/>
            <p:nvPr/>
          </p:nvSpPr>
          <p:spPr>
            <a:xfrm>
              <a:off x="3413079" y="1898309"/>
              <a:ext cx="841611" cy="369332"/>
            </a:xfrm>
            <a:prstGeom prst="rect">
              <a:avLst/>
            </a:prstGeom>
            <a:noFill/>
          </p:spPr>
          <p:txBody>
            <a:bodyPr wrap="square" rtlCol="0">
              <a:spAutoFit/>
            </a:bodyPr>
            <a:lstStyle/>
            <a:p>
              <a:r>
                <a:rPr lang="en-US">
                  <a:solidFill>
                    <a:srgbClr val="FF0000"/>
                  </a:solidFill>
                </a:rPr>
                <a:t>Flux</a:t>
              </a:r>
            </a:p>
          </p:txBody>
        </p:sp>
        <p:sp>
          <p:nvSpPr>
            <p:cNvPr id="23" name="TextBox 22">
              <a:extLst>
                <a:ext uri="{FF2B5EF4-FFF2-40B4-BE49-F238E27FC236}">
                  <a16:creationId xmlns:a16="http://schemas.microsoft.com/office/drawing/2014/main" id="{5E4B5666-1FEB-4260-A7D5-3EA0B11D7967}"/>
                </a:ext>
              </a:extLst>
            </p:cNvPr>
            <p:cNvSpPr txBox="1"/>
            <p:nvPr/>
          </p:nvSpPr>
          <p:spPr>
            <a:xfrm>
              <a:off x="4549254" y="1888373"/>
              <a:ext cx="1980063" cy="369332"/>
            </a:xfrm>
            <a:prstGeom prst="rect">
              <a:avLst/>
            </a:prstGeom>
            <a:noFill/>
          </p:spPr>
          <p:txBody>
            <a:bodyPr wrap="square" rtlCol="0">
              <a:spAutoFit/>
            </a:bodyPr>
            <a:lstStyle/>
            <a:p>
              <a:r>
                <a:rPr lang="en-US">
                  <a:solidFill>
                    <a:srgbClr val="0070C0"/>
                  </a:solidFill>
                </a:rPr>
                <a:t>Cross section</a:t>
              </a:r>
            </a:p>
          </p:txBody>
        </p:sp>
        <p:sp>
          <p:nvSpPr>
            <p:cNvPr id="24" name="TextBox 23">
              <a:extLst>
                <a:ext uri="{FF2B5EF4-FFF2-40B4-BE49-F238E27FC236}">
                  <a16:creationId xmlns:a16="http://schemas.microsoft.com/office/drawing/2014/main" id="{E5D5EC62-CC99-4A67-98C7-D8EE82DAEE30}"/>
                </a:ext>
              </a:extLst>
            </p:cNvPr>
            <p:cNvSpPr txBox="1"/>
            <p:nvPr/>
          </p:nvSpPr>
          <p:spPr>
            <a:xfrm>
              <a:off x="6679964" y="1894228"/>
              <a:ext cx="1917509" cy="369332"/>
            </a:xfrm>
            <a:prstGeom prst="rect">
              <a:avLst/>
            </a:prstGeom>
            <a:noFill/>
          </p:spPr>
          <p:txBody>
            <a:bodyPr wrap="square" rtlCol="0">
              <a:spAutoFit/>
            </a:bodyPr>
            <a:lstStyle/>
            <a:p>
              <a:r>
                <a:rPr lang="en-US"/>
                <a:t>Detector response</a:t>
              </a:r>
            </a:p>
          </p:txBody>
        </p:sp>
        <p:sp>
          <p:nvSpPr>
            <p:cNvPr id="25" name="TextBox 24">
              <a:extLst>
                <a:ext uri="{FF2B5EF4-FFF2-40B4-BE49-F238E27FC236}">
                  <a16:creationId xmlns:a16="http://schemas.microsoft.com/office/drawing/2014/main" id="{5530A599-E59B-431B-81D7-965599EB9B9C}"/>
                </a:ext>
              </a:extLst>
            </p:cNvPr>
            <p:cNvSpPr txBox="1"/>
            <p:nvPr/>
          </p:nvSpPr>
          <p:spPr>
            <a:xfrm>
              <a:off x="8851709" y="1861176"/>
              <a:ext cx="1712794" cy="646331"/>
            </a:xfrm>
            <a:prstGeom prst="rect">
              <a:avLst/>
            </a:prstGeom>
            <a:noFill/>
          </p:spPr>
          <p:txBody>
            <a:bodyPr wrap="square" rtlCol="0">
              <a:spAutoFit/>
            </a:bodyPr>
            <a:lstStyle/>
            <a:p>
              <a:r>
                <a:rPr lang="en-US">
                  <a:solidFill>
                    <a:srgbClr val="FF0000"/>
                  </a:solidFill>
                </a:rPr>
                <a:t>Selection efficiency</a:t>
              </a:r>
            </a:p>
          </p:txBody>
        </p:sp>
        <p:cxnSp>
          <p:nvCxnSpPr>
            <p:cNvPr id="26" name="Straight Arrow Connector 25">
              <a:extLst>
                <a:ext uri="{FF2B5EF4-FFF2-40B4-BE49-F238E27FC236}">
                  <a16:creationId xmlns:a16="http://schemas.microsoft.com/office/drawing/2014/main" id="{1962CE27-DEE2-41F4-9ECB-11796FAC8AA2}"/>
                </a:ext>
              </a:extLst>
            </p:cNvPr>
            <p:cNvCxnSpPr>
              <a:stCxn id="21" idx="2"/>
            </p:cNvCxnSpPr>
            <p:nvPr/>
          </p:nvCxnSpPr>
          <p:spPr>
            <a:xfrm>
              <a:off x="1088409" y="2259054"/>
              <a:ext cx="0" cy="6001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C93FE0-341E-47C6-9C37-AEEE47485271}"/>
                </a:ext>
              </a:extLst>
            </p:cNvPr>
            <p:cNvCxnSpPr>
              <a:cxnSpLocks/>
              <a:stCxn id="22" idx="2"/>
            </p:cNvCxnSpPr>
            <p:nvPr/>
          </p:nvCxnSpPr>
          <p:spPr>
            <a:xfrm>
              <a:off x="3833885" y="2267641"/>
              <a:ext cx="248037" cy="65378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E0B4BC-2FB5-4A88-9568-83BB73586F9A}"/>
                </a:ext>
              </a:extLst>
            </p:cNvPr>
            <p:cNvCxnSpPr>
              <a:cxnSpLocks/>
            </p:cNvCxnSpPr>
            <p:nvPr/>
          </p:nvCxnSpPr>
          <p:spPr>
            <a:xfrm>
              <a:off x="5393141" y="2244190"/>
              <a:ext cx="0" cy="68023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1C725C-89A1-44FC-844C-8757202EF328}"/>
                </a:ext>
              </a:extLst>
            </p:cNvPr>
            <p:cNvCxnSpPr>
              <a:cxnSpLocks/>
            </p:cNvCxnSpPr>
            <p:nvPr/>
          </p:nvCxnSpPr>
          <p:spPr>
            <a:xfrm flipH="1">
              <a:off x="6844352" y="2281975"/>
              <a:ext cx="691487" cy="7068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EFD94-1D80-4B43-9F7F-829F58109D4C}"/>
                </a:ext>
              </a:extLst>
            </p:cNvPr>
            <p:cNvCxnSpPr>
              <a:cxnSpLocks/>
            </p:cNvCxnSpPr>
            <p:nvPr/>
          </p:nvCxnSpPr>
          <p:spPr>
            <a:xfrm flipH="1">
              <a:off x="8611737" y="2525946"/>
              <a:ext cx="655092" cy="462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690A20-1593-4180-A50A-0B398E841AE9}"/>
                </a:ext>
              </a:extLst>
            </p:cNvPr>
            <p:cNvCxnSpPr>
              <a:cxnSpLocks/>
            </p:cNvCxnSpPr>
            <p:nvPr/>
          </p:nvCxnSpPr>
          <p:spPr>
            <a:xfrm flipH="1">
              <a:off x="10931857" y="2390321"/>
              <a:ext cx="134203" cy="53410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A9677D9-1D5C-4CAC-94A3-34A0EFECD54A}"/>
              </a:ext>
            </a:extLst>
          </p:cNvPr>
          <p:cNvSpPr/>
          <p:nvPr/>
        </p:nvSpPr>
        <p:spPr>
          <a:xfrm>
            <a:off x="159123" y="1122397"/>
            <a:ext cx="11873753" cy="2044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BA76963-8C1C-4FC7-AD22-3232584D9DC6}"/>
              </a:ext>
            </a:extLst>
          </p:cNvPr>
          <p:cNvSpPr txBox="1"/>
          <p:nvPr/>
        </p:nvSpPr>
        <p:spPr>
          <a:xfrm>
            <a:off x="10682428" y="1430428"/>
            <a:ext cx="1712794" cy="369332"/>
          </a:xfrm>
          <a:prstGeom prst="rect">
            <a:avLst/>
          </a:prstGeom>
          <a:noFill/>
        </p:spPr>
        <p:txBody>
          <a:bodyPr wrap="square" rtlCol="0">
            <a:spAutoFit/>
          </a:bodyPr>
          <a:lstStyle/>
          <a:p>
            <a:r>
              <a:rPr lang="en-US">
                <a:solidFill>
                  <a:srgbClr val="0070C0"/>
                </a:solidFill>
              </a:rPr>
              <a:t>Background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EC6AD5-583B-4F88-AAFD-5E3B277FE2A6}"/>
                  </a:ext>
                </a:extLst>
              </p:cNvPr>
              <p:cNvSpPr txBox="1"/>
              <p:nvPr/>
            </p:nvSpPr>
            <p:spPr>
              <a:xfrm>
                <a:off x="1827391" y="5377247"/>
                <a:ext cx="3360182" cy="540533"/>
              </a:xfrm>
              <a:prstGeom prst="rect">
                <a:avLst/>
              </a:prstGeom>
              <a:noFill/>
            </p:spPr>
            <p:txBody>
              <a:bodyPr wrap="square">
                <a:spAutoFit/>
              </a:bodyPr>
              <a:lstStyle/>
              <a:p>
                <a:r>
                  <a:rPr lang="en-US" sz="1400"/>
                  <a:t>MicroBooNE’s nominal MC (GENIE v3 tune) is used to determine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1" smtClean="0">
                            <a:latin typeface="Cambria Math" panose="02040503050406030204" pitchFamily="18" charset="0"/>
                          </a:rPr>
                          <m:t>R</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 </m:t>
                    </m:r>
                  </m:oMath>
                </a14:m>
                <a:r>
                  <a:rPr lang="en-US" sz="1400"/>
                  <a:t>  </a:t>
                </a:r>
              </a:p>
            </p:txBody>
          </p:sp>
        </mc:Choice>
        <mc:Fallback xmlns="">
          <p:sp>
            <p:nvSpPr>
              <p:cNvPr id="36" name="TextBox 35">
                <a:extLst>
                  <a:ext uri="{FF2B5EF4-FFF2-40B4-BE49-F238E27FC236}">
                    <a16:creationId xmlns:a16="http://schemas.microsoft.com/office/drawing/2014/main" id="{51EC6AD5-583B-4F88-AAFD-5E3B277FE2A6}"/>
                  </a:ext>
                </a:extLst>
              </p:cNvPr>
              <p:cNvSpPr txBox="1">
                <a:spLocks noRot="1" noChangeAspect="1" noMove="1" noResize="1" noEditPoints="1" noAdjustHandles="1" noChangeArrowheads="1" noChangeShapeType="1" noTextEdit="1"/>
              </p:cNvSpPr>
              <p:nvPr/>
            </p:nvSpPr>
            <p:spPr>
              <a:xfrm>
                <a:off x="1827391" y="5377247"/>
                <a:ext cx="3360182" cy="540533"/>
              </a:xfrm>
              <a:prstGeom prst="rect">
                <a:avLst/>
              </a:prstGeom>
              <a:blipFill>
                <a:blip r:embed="rId5"/>
                <a:stretch>
                  <a:fillRect l="-544" t="-2247" b="-8989"/>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39B71E7-B06A-E543-8583-B8A825553F51}"/>
              </a:ext>
            </a:extLst>
          </p:cNvPr>
          <p:cNvSpPr/>
          <p:nvPr/>
        </p:nvSpPr>
        <p:spPr>
          <a:xfrm>
            <a:off x="2946470" y="3303726"/>
            <a:ext cx="309221" cy="64980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000000"/>
              </a:highlight>
            </a:endParaRPr>
          </a:p>
        </p:txBody>
      </p:sp>
      <p:sp>
        <p:nvSpPr>
          <p:cNvPr id="65" name="TextBox 64">
            <a:extLst>
              <a:ext uri="{FF2B5EF4-FFF2-40B4-BE49-F238E27FC236}">
                <a16:creationId xmlns:a16="http://schemas.microsoft.com/office/drawing/2014/main" id="{5978B1FE-3050-2640-BBC3-A693B6F7E196}"/>
              </a:ext>
            </a:extLst>
          </p:cNvPr>
          <p:cNvSpPr txBox="1"/>
          <p:nvPr/>
        </p:nvSpPr>
        <p:spPr>
          <a:xfrm>
            <a:off x="3279446" y="3303726"/>
            <a:ext cx="2919299" cy="584775"/>
          </a:xfrm>
          <a:prstGeom prst="rect">
            <a:avLst/>
          </a:prstGeom>
          <a:noFill/>
        </p:spPr>
        <p:txBody>
          <a:bodyPr wrap="square" rtlCol="0">
            <a:spAutoFit/>
          </a:bodyPr>
          <a:lstStyle/>
          <a:p>
            <a:r>
              <a:rPr lang="en-US" sz="3200" b="1"/>
              <a:t>Refactorized</a:t>
            </a:r>
          </a:p>
        </p:txBody>
      </p:sp>
      <p:grpSp>
        <p:nvGrpSpPr>
          <p:cNvPr id="71" name="Group 70">
            <a:extLst>
              <a:ext uri="{FF2B5EF4-FFF2-40B4-BE49-F238E27FC236}">
                <a16:creationId xmlns:a16="http://schemas.microsoft.com/office/drawing/2014/main" id="{16DC7E86-8803-754B-A974-416F9F0D2A14}"/>
              </a:ext>
            </a:extLst>
          </p:cNvPr>
          <p:cNvGrpSpPr/>
          <p:nvPr/>
        </p:nvGrpSpPr>
        <p:grpSpPr>
          <a:xfrm>
            <a:off x="4038600" y="3991432"/>
            <a:ext cx="6062736" cy="1970859"/>
            <a:chOff x="4038600" y="4028204"/>
            <a:chExt cx="6062736" cy="1970859"/>
          </a:xfrm>
        </p:grpSpPr>
        <p:grpSp>
          <p:nvGrpSpPr>
            <p:cNvPr id="13" name="Group 12">
              <a:extLst>
                <a:ext uri="{FF2B5EF4-FFF2-40B4-BE49-F238E27FC236}">
                  <a16:creationId xmlns:a16="http://schemas.microsoft.com/office/drawing/2014/main" id="{9ACF4C3C-A9DB-0C42-B80C-CD8F1E4D07FF}"/>
                </a:ext>
              </a:extLst>
            </p:cNvPr>
            <p:cNvGrpSpPr/>
            <p:nvPr/>
          </p:nvGrpSpPr>
          <p:grpSpPr>
            <a:xfrm>
              <a:off x="6639248" y="4028204"/>
              <a:ext cx="3462088" cy="1970859"/>
              <a:chOff x="7167869" y="3791517"/>
              <a:chExt cx="3462088" cy="1970859"/>
            </a:xfrm>
          </p:grpSpPr>
          <p:grpSp>
            <p:nvGrpSpPr>
              <p:cNvPr id="7" name="Group 6">
                <a:extLst>
                  <a:ext uri="{FF2B5EF4-FFF2-40B4-BE49-F238E27FC236}">
                    <a16:creationId xmlns:a16="http://schemas.microsoft.com/office/drawing/2014/main" id="{2F9EF5FB-CD56-0B46-A975-CCC9A2D0A17B}"/>
                  </a:ext>
                </a:extLst>
              </p:cNvPr>
              <p:cNvGrpSpPr/>
              <p:nvPr/>
            </p:nvGrpSpPr>
            <p:grpSpPr>
              <a:xfrm>
                <a:off x="7273571" y="3951524"/>
                <a:ext cx="3356386" cy="1250897"/>
                <a:chOff x="8770417" y="4025367"/>
                <a:chExt cx="3356386" cy="1250897"/>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461BF8-0620-4F4F-90CA-74EC714BDC58}"/>
                        </a:ext>
                      </a:extLst>
                    </p:cNvPr>
                    <p:cNvSpPr txBox="1"/>
                    <p:nvPr/>
                  </p:nvSpPr>
                  <p:spPr>
                    <a:xfrm>
                      <a:off x="8770417" y="4025367"/>
                      <a:ext cx="3356386" cy="877741"/>
                    </a:xfrm>
                    <a:prstGeom prst="rect">
                      <a:avLst/>
                    </a:prstGeom>
                    <a:no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1" i="1" smtClean="0">
                                    <a:solidFill>
                                      <a:srgbClr val="000000"/>
                                    </a:solidFill>
                                    <a:latin typeface="Cambria Math" panose="02040503050406030204" pitchFamily="18" charset="0"/>
                                  </a:rPr>
                                </m:ctrlPr>
                              </m:sSubPr>
                              <m:e>
                                <m:r>
                                  <a:rPr lang="en-US" sz="1600" b="1" i="1" smtClean="0">
                                    <a:solidFill>
                                      <a:srgbClr val="000000"/>
                                    </a:solidFill>
                                    <a:latin typeface="Cambria Math" panose="02040503050406030204" pitchFamily="18" charset="0"/>
                                  </a:rPr>
                                  <m:t>𝑺</m:t>
                                </m:r>
                              </m:e>
                              <m:sub>
                                <m:r>
                                  <a:rPr lang="en-US" sz="1600" b="1" i="1" smtClean="0">
                                    <a:solidFill>
                                      <a:srgbClr val="000000"/>
                                    </a:solidFill>
                                    <a:latin typeface="Cambria Math" panose="02040503050406030204" pitchFamily="18" charset="0"/>
                                  </a:rPr>
                                  <m:t>𝒋</m:t>
                                </m:r>
                              </m:sub>
                            </m:sSub>
                            <m:r>
                              <a:rPr lang="en-US" sz="1600" b="1" i="1" smtClean="0">
                                <a:solidFill>
                                  <a:srgbClr val="000000"/>
                                </a:solidFill>
                                <a:latin typeface="Cambria Math" panose="02040503050406030204" pitchFamily="18" charset="0"/>
                              </a:rPr>
                              <m:t>=</m:t>
                            </m:r>
                            <m:f>
                              <m:fPr>
                                <m:ctrlPr>
                                  <a:rPr lang="en-US" sz="1600" b="1" i="1">
                                    <a:solidFill>
                                      <a:srgbClr val="000000"/>
                                    </a:solidFill>
                                    <a:latin typeface="Cambria Math" panose="02040503050406030204" pitchFamily="18" charset="0"/>
                                  </a:rPr>
                                </m:ctrlPr>
                              </m:fPr>
                              <m:num>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𝝈</m:t>
                                    </m: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num>
                              <m:den>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den>
                            </m:f>
                          </m:oMath>
                        </m:oMathPara>
                      </a14:m>
                      <a:endParaRPr lang="en-US" sz="1600" b="1"/>
                    </a:p>
                  </p:txBody>
                </p:sp>
              </mc:Choice>
              <mc:Fallback xmlns="">
                <p:sp>
                  <p:nvSpPr>
                    <p:cNvPr id="30" name="TextBox 29">
                      <a:extLst>
                        <a:ext uri="{FF2B5EF4-FFF2-40B4-BE49-F238E27FC236}">
                          <a16:creationId xmlns:a16="http://schemas.microsoft.com/office/drawing/2014/main" id="{D5461BF8-0620-4F4F-90CA-74EC714BDC58}"/>
                        </a:ext>
                      </a:extLst>
                    </p:cNvPr>
                    <p:cNvSpPr txBox="1">
                      <a:spLocks noRot="1" noChangeAspect="1" noMove="1" noResize="1" noEditPoints="1" noAdjustHandles="1" noChangeArrowheads="1" noChangeShapeType="1" noTextEdit="1"/>
                    </p:cNvSpPr>
                    <p:nvPr/>
                  </p:nvSpPr>
                  <p:spPr>
                    <a:xfrm>
                      <a:off x="8770417" y="4025367"/>
                      <a:ext cx="3356386" cy="877741"/>
                    </a:xfrm>
                    <a:prstGeom prst="rect">
                      <a:avLst/>
                    </a:prstGeom>
                    <a:blipFill>
                      <a:blip r:embed="rId6"/>
                      <a:stretch>
                        <a:fillRect/>
                      </a:stretch>
                    </a:blipFill>
                    <a:ln>
                      <a:solidFill>
                        <a:schemeClr val="bg1"/>
                      </a:solid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92D70D45-D182-4D70-A6E4-3EB6C9611C89}"/>
                    </a:ext>
                  </a:extLst>
                </p:cNvPr>
                <p:cNvSpPr txBox="1"/>
                <p:nvPr/>
              </p:nvSpPr>
              <p:spPr>
                <a:xfrm>
                  <a:off x="8777647" y="4968487"/>
                  <a:ext cx="3227417" cy="307777"/>
                </a:xfrm>
                <a:prstGeom prst="rect">
                  <a:avLst/>
                </a:prstGeom>
                <a:noFill/>
              </p:spPr>
              <p:txBody>
                <a:bodyPr wrap="square" rtlCol="0">
                  <a:spAutoFit/>
                </a:bodyPr>
                <a:lstStyle/>
                <a:p>
                  <a:r>
                    <a:rPr lang="en-US" sz="1400" b="1"/>
                    <a:t>Nominal-flux averaged cross section</a:t>
                  </a:r>
                </a:p>
              </p:txBody>
            </p:sp>
          </p:grpSp>
          <p:sp>
            <p:nvSpPr>
              <p:cNvPr id="3" name="TextBox 2">
                <a:extLst>
                  <a:ext uri="{FF2B5EF4-FFF2-40B4-BE49-F238E27FC236}">
                    <a16:creationId xmlns:a16="http://schemas.microsoft.com/office/drawing/2014/main" id="{00360A86-53D1-964A-9E4E-779271E3F219}"/>
                  </a:ext>
                </a:extLst>
              </p:cNvPr>
              <p:cNvSpPr txBox="1"/>
              <p:nvPr/>
            </p:nvSpPr>
            <p:spPr>
              <a:xfrm>
                <a:off x="7280802" y="5206551"/>
                <a:ext cx="2989634" cy="461665"/>
              </a:xfrm>
              <a:prstGeom prst="rect">
                <a:avLst/>
              </a:prstGeom>
              <a:noFill/>
            </p:spPr>
            <p:txBody>
              <a:bodyPr wrap="square" rtlCol="0">
                <a:spAutoFit/>
              </a:bodyPr>
              <a:lstStyle/>
              <a:p>
                <a:r>
                  <a:rPr lang="en-US" sz="1200"/>
                  <a:t>* Proper treatment of flux shape uncertainty: PhysRevD.102.113012</a:t>
                </a:r>
                <a:endParaRPr lang="en-US" sz="1200">
                  <a:solidFill>
                    <a:srgbClr val="FF0000"/>
                  </a:solidFill>
                </a:endParaRPr>
              </a:p>
            </p:txBody>
          </p:sp>
          <p:sp>
            <p:nvSpPr>
              <p:cNvPr id="12" name="Rectangle 11">
                <a:extLst>
                  <a:ext uri="{FF2B5EF4-FFF2-40B4-BE49-F238E27FC236}">
                    <a16:creationId xmlns:a16="http://schemas.microsoft.com/office/drawing/2014/main" id="{C81FFAC3-34EC-0F4C-BB01-E93CF22ED54D}"/>
                  </a:ext>
                </a:extLst>
              </p:cNvPr>
              <p:cNvSpPr/>
              <p:nvPr/>
            </p:nvSpPr>
            <p:spPr>
              <a:xfrm>
                <a:off x="7167869" y="3791517"/>
                <a:ext cx="3215500" cy="19708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2F12FE5F-2E2C-3046-88A5-CBE078653343}"/>
                </a:ext>
              </a:extLst>
            </p:cNvPr>
            <p:cNvSpPr/>
            <p:nvPr/>
          </p:nvSpPr>
          <p:spPr>
            <a:xfrm>
              <a:off x="4038600" y="4310146"/>
              <a:ext cx="546918" cy="70499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66807DC-E3E6-A340-B2EE-74CF7B15BE01}"/>
                </a:ext>
              </a:extLst>
            </p:cNvPr>
            <p:cNvCxnSpPr>
              <a:stCxn id="66" idx="0"/>
            </p:cNvCxnSpPr>
            <p:nvPr/>
          </p:nvCxnSpPr>
          <p:spPr>
            <a:xfrm flipV="1">
              <a:off x="4312059" y="4028204"/>
              <a:ext cx="2327189" cy="28194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F95017F-D64D-224A-B21C-84B253A224E2}"/>
                </a:ext>
              </a:extLst>
            </p:cNvPr>
            <p:cNvCxnSpPr>
              <a:cxnSpLocks/>
            </p:cNvCxnSpPr>
            <p:nvPr/>
          </p:nvCxnSpPr>
          <p:spPr>
            <a:xfrm>
              <a:off x="4290955" y="5016982"/>
              <a:ext cx="2348293" cy="98208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BE9AA60-E2C8-3A4F-B149-9526F7D5E893}"/>
              </a:ext>
            </a:extLst>
          </p:cNvPr>
          <p:cNvSpPr>
            <a:spLocks noGrp="1"/>
          </p:cNvSpPr>
          <p:nvPr>
            <p:ph type="sldNum" sz="quarter" idx="12"/>
          </p:nvPr>
        </p:nvSpPr>
        <p:spPr/>
        <p:txBody>
          <a:bodyPr/>
          <a:lstStyle/>
          <a:p>
            <a:fld id="{A57F9112-1840-42A5-8E86-90BE042C0880}" type="slidenum">
              <a:rPr lang="en-US" smtClean="0"/>
              <a:pPr/>
              <a:t>52</a:t>
            </a:fld>
            <a:endParaRPr lang="en-US"/>
          </a:p>
        </p:txBody>
      </p:sp>
      <p:sp>
        <p:nvSpPr>
          <p:cNvPr id="5" name="Date Placeholder 4">
            <a:extLst>
              <a:ext uri="{FF2B5EF4-FFF2-40B4-BE49-F238E27FC236}">
                <a16:creationId xmlns:a16="http://schemas.microsoft.com/office/drawing/2014/main" id="{81B469FB-B192-C442-893B-321F1329B8E0}"/>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264519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9029F72C-ECBA-4C75-A3FC-7F499ADBFCCC}"/>
                  </a:ext>
                </a:extLst>
              </p:cNvPr>
              <p:cNvSpPr>
                <a:spLocks noGrp="1"/>
              </p:cNvSpPr>
              <p:nvPr>
                <p:ph type="title"/>
              </p:nvPr>
            </p:nvSpPr>
            <p:spPr/>
            <p:txBody>
              <a:bodyPr/>
              <a:lstStyle/>
              <a:p>
                <a:r>
                  <a:rPr lang="en-US"/>
                  <a:t>Neutrino energy distribution and </a:t>
                </a:r>
                <a14:m>
                  <m:oMath xmlns:m="http://schemas.openxmlformats.org/officeDocument/2006/math">
                    <m:r>
                      <a:rPr lang="en-US" b="0" i="1" smtClean="0">
                        <a:solidFill>
                          <a:srgbClr val="0432FF"/>
                        </a:solidFill>
                        <a:latin typeface="Cambria Math" panose="02040503050406030204" pitchFamily="18" charset="0"/>
                      </a:rPr>
                      <m:t>𝜎</m:t>
                    </m:r>
                    <m:r>
                      <a:rPr lang="en-US" b="0" i="1" smtClean="0">
                        <a:solidFill>
                          <a:srgbClr val="0432FF"/>
                        </a:solidFill>
                        <a:latin typeface="Cambria Math" panose="02040503050406030204" pitchFamily="18" charset="0"/>
                      </a:rPr>
                      <m:t>(</m:t>
                    </m:r>
                    <m:sSub>
                      <m:sSubPr>
                        <m:ctrlPr>
                          <a:rPr lang="en-US" b="0" i="1" smtClean="0">
                            <a:solidFill>
                              <a:srgbClr val="0432FF"/>
                            </a:solidFill>
                            <a:latin typeface="Cambria Math" panose="02040503050406030204" pitchFamily="18" charset="0"/>
                          </a:rPr>
                        </m:ctrlPr>
                      </m:sSubPr>
                      <m:e>
                        <m:r>
                          <a:rPr lang="en-US" b="0" i="1" smtClean="0">
                            <a:solidFill>
                              <a:srgbClr val="0432FF"/>
                            </a:solidFill>
                            <a:latin typeface="Cambria Math" panose="02040503050406030204" pitchFamily="18" charset="0"/>
                          </a:rPr>
                          <m:t>𝐸</m:t>
                        </m:r>
                      </m:e>
                      <m:sub>
                        <m:r>
                          <a:rPr lang="en-US" b="0" i="1" smtClean="0">
                            <a:solidFill>
                              <a:srgbClr val="0432FF"/>
                            </a:solidFill>
                            <a:latin typeface="Cambria Math" panose="02040503050406030204" pitchFamily="18" charset="0"/>
                          </a:rPr>
                          <m:t>𝜈</m:t>
                        </m:r>
                      </m:sub>
                    </m:sSub>
                    <m:r>
                      <a:rPr lang="en-US" b="0" i="1" smtClean="0">
                        <a:solidFill>
                          <a:srgbClr val="0432FF"/>
                        </a:solidFill>
                        <a:latin typeface="Cambria Math" panose="02040503050406030204" pitchFamily="18" charset="0"/>
                      </a:rPr>
                      <m:t>)</m:t>
                    </m:r>
                  </m:oMath>
                </a14:m>
                <a:endParaRPr lang="en-US"/>
              </a:p>
            </p:txBody>
          </p:sp>
        </mc:Choice>
        <mc:Fallback xmlns="">
          <p:sp>
            <p:nvSpPr>
              <p:cNvPr id="5" name="Title 4">
                <a:extLst>
                  <a:ext uri="{FF2B5EF4-FFF2-40B4-BE49-F238E27FC236}">
                    <a16:creationId xmlns:a16="http://schemas.microsoft.com/office/drawing/2014/main" id="{9029F72C-ECBA-4C75-A3FC-7F499ADBFCCC}"/>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6" name="Content Placeholder 5">
            <a:extLst>
              <a:ext uri="{FF2B5EF4-FFF2-40B4-BE49-F238E27FC236}">
                <a16:creationId xmlns:a16="http://schemas.microsoft.com/office/drawing/2014/main" id="{CCB95A4E-2A54-4ACD-8F57-A971BC2201CE}"/>
              </a:ext>
            </a:extLst>
          </p:cNvPr>
          <p:cNvSpPr>
            <a:spLocks noGrp="1"/>
          </p:cNvSpPr>
          <p:nvPr>
            <p:ph sz="half" idx="1"/>
          </p:nvPr>
        </p:nvSpPr>
        <p:spPr/>
        <p:txBody>
          <a:bodyPr/>
          <a:lstStyle/>
          <a:p>
            <a:r>
              <a:rPr lang="en-US" err="1"/>
              <a:t>Reco</a:t>
            </a:r>
            <a:r>
              <a:rPr lang="en-US"/>
              <a:t> space</a:t>
            </a:r>
          </a:p>
        </p:txBody>
      </p:sp>
      <p:sp>
        <p:nvSpPr>
          <p:cNvPr id="7" name="Content Placeholder 6">
            <a:extLst>
              <a:ext uri="{FF2B5EF4-FFF2-40B4-BE49-F238E27FC236}">
                <a16:creationId xmlns:a16="http://schemas.microsoft.com/office/drawing/2014/main" id="{947BDF6C-7282-49B9-A2F5-30DF73899C05}"/>
              </a:ext>
            </a:extLst>
          </p:cNvPr>
          <p:cNvSpPr>
            <a:spLocks noGrp="1"/>
          </p:cNvSpPr>
          <p:nvPr>
            <p:ph sz="half" idx="2"/>
          </p:nvPr>
        </p:nvSpPr>
        <p:spPr>
          <a:xfrm>
            <a:off x="6172200" y="1825625"/>
            <a:ext cx="5181600" cy="654501"/>
          </a:xfrm>
        </p:spPr>
        <p:txBody>
          <a:bodyPr/>
          <a:lstStyle/>
          <a:p>
            <a:r>
              <a:rPr lang="en-US"/>
              <a:t>Unfolded space</a:t>
            </a:r>
          </a:p>
        </p:txBody>
      </p:sp>
      <p:sp>
        <p:nvSpPr>
          <p:cNvPr id="4" name="Slide Number Placeholder 3">
            <a:extLst>
              <a:ext uri="{FF2B5EF4-FFF2-40B4-BE49-F238E27FC236}">
                <a16:creationId xmlns:a16="http://schemas.microsoft.com/office/drawing/2014/main" id="{C48E33D5-E55D-4FA0-BB8D-D478FCC2EF16}"/>
              </a:ext>
            </a:extLst>
          </p:cNvPr>
          <p:cNvSpPr>
            <a:spLocks noGrp="1"/>
          </p:cNvSpPr>
          <p:nvPr>
            <p:ph type="sldNum" sz="quarter" idx="12"/>
          </p:nvPr>
        </p:nvSpPr>
        <p:spPr/>
        <p:txBody>
          <a:bodyPr/>
          <a:lstStyle/>
          <a:p>
            <a:fld id="{67785FF4-64B7-A940-AF5E-4E462CC25242}" type="slidenum">
              <a:rPr lang="en-US" smtClean="0"/>
              <a:pPr/>
              <a:t>53</a:t>
            </a:fld>
            <a:endParaRPr lang="en-US"/>
          </a:p>
        </p:txBody>
      </p:sp>
      <p:pic>
        <p:nvPicPr>
          <p:cNvPr id="2" name="Picture 1">
            <a:extLst>
              <a:ext uri="{FF2B5EF4-FFF2-40B4-BE49-F238E27FC236}">
                <a16:creationId xmlns:a16="http://schemas.microsoft.com/office/drawing/2014/main" id="{4198ED26-C9B0-014F-A27F-718D3CCA70DD}"/>
              </a:ext>
            </a:extLst>
          </p:cNvPr>
          <p:cNvPicPr>
            <a:picLocks noChangeAspect="1"/>
          </p:cNvPicPr>
          <p:nvPr/>
        </p:nvPicPr>
        <p:blipFill rotWithShape="1">
          <a:blip r:embed="rId4"/>
          <a:srcRect r="50451"/>
          <a:stretch/>
        </p:blipFill>
        <p:spPr>
          <a:xfrm>
            <a:off x="5837133" y="2391348"/>
            <a:ext cx="4645990" cy="4330127"/>
          </a:xfrm>
          <a:prstGeom prst="rect">
            <a:avLst/>
          </a:prstGeom>
        </p:spPr>
      </p:pic>
      <p:pic>
        <p:nvPicPr>
          <p:cNvPr id="8" name="Picture 7">
            <a:extLst>
              <a:ext uri="{FF2B5EF4-FFF2-40B4-BE49-F238E27FC236}">
                <a16:creationId xmlns:a16="http://schemas.microsoft.com/office/drawing/2014/main" id="{EEF69620-F63E-7847-A4D8-29B70DBD5997}"/>
              </a:ext>
            </a:extLst>
          </p:cNvPr>
          <p:cNvPicPr>
            <a:picLocks noChangeAspect="1"/>
          </p:cNvPicPr>
          <p:nvPr/>
        </p:nvPicPr>
        <p:blipFill rotWithShape="1">
          <a:blip r:embed="rId4"/>
          <a:srcRect l="50451"/>
          <a:stretch/>
        </p:blipFill>
        <p:spPr>
          <a:xfrm>
            <a:off x="906905" y="2480126"/>
            <a:ext cx="4645989" cy="4330127"/>
          </a:xfrm>
          <a:prstGeom prst="rect">
            <a:avLst/>
          </a:prstGeom>
        </p:spPr>
      </p:pic>
      <p:sp>
        <p:nvSpPr>
          <p:cNvPr id="3" name="Date Placeholder 2">
            <a:extLst>
              <a:ext uri="{FF2B5EF4-FFF2-40B4-BE49-F238E27FC236}">
                <a16:creationId xmlns:a16="http://schemas.microsoft.com/office/drawing/2014/main" id="{63E16D73-F549-714C-9289-CFA71244FDF1}"/>
              </a:ext>
            </a:extLst>
          </p:cNvPr>
          <p:cNvSpPr>
            <a:spLocks noGrp="1"/>
          </p:cNvSpPr>
          <p:nvPr>
            <p:ph type="dt" sz="half" idx="10"/>
          </p:nvPr>
        </p:nvSpPr>
        <p:spPr/>
        <p:txBody>
          <a:bodyPr/>
          <a:lstStyle/>
          <a:p>
            <a:r>
              <a:rPr lang="en-US"/>
              <a:t>11/19/21</a:t>
            </a:r>
          </a:p>
        </p:txBody>
      </p:sp>
      <p:grpSp>
        <p:nvGrpSpPr>
          <p:cNvPr id="14" name="Group 13">
            <a:extLst>
              <a:ext uri="{FF2B5EF4-FFF2-40B4-BE49-F238E27FC236}">
                <a16:creationId xmlns:a16="http://schemas.microsoft.com/office/drawing/2014/main" id="{BFE0A1B3-E62B-8C42-B176-73DAE634F305}"/>
              </a:ext>
            </a:extLst>
          </p:cNvPr>
          <p:cNvGrpSpPr/>
          <p:nvPr/>
        </p:nvGrpSpPr>
        <p:grpSpPr>
          <a:xfrm>
            <a:off x="6016682" y="1825625"/>
            <a:ext cx="5337118" cy="4667984"/>
            <a:chOff x="4413188" y="1192335"/>
            <a:chExt cx="5337118" cy="4667984"/>
          </a:xfrm>
        </p:grpSpPr>
        <p:grpSp>
          <p:nvGrpSpPr>
            <p:cNvPr id="11" name="Group 10">
              <a:extLst>
                <a:ext uri="{FF2B5EF4-FFF2-40B4-BE49-F238E27FC236}">
                  <a16:creationId xmlns:a16="http://schemas.microsoft.com/office/drawing/2014/main" id="{5BFB00DB-8F31-4441-BD49-C116D12FD5A9}"/>
                </a:ext>
              </a:extLst>
            </p:cNvPr>
            <p:cNvGrpSpPr/>
            <p:nvPr/>
          </p:nvGrpSpPr>
          <p:grpSpPr>
            <a:xfrm>
              <a:off x="4413188" y="1192335"/>
              <a:ext cx="5337118" cy="4667984"/>
              <a:chOff x="6016682" y="1825624"/>
              <a:chExt cx="5337118" cy="4667984"/>
            </a:xfrm>
          </p:grpSpPr>
          <p:pic>
            <p:nvPicPr>
              <p:cNvPr id="9" name="Picture 8">
                <a:extLst>
                  <a:ext uri="{FF2B5EF4-FFF2-40B4-BE49-F238E27FC236}">
                    <a16:creationId xmlns:a16="http://schemas.microsoft.com/office/drawing/2014/main" id="{7FD3B048-DE0A-7149-AEB7-D895D90DD98F}"/>
                  </a:ext>
                </a:extLst>
              </p:cNvPr>
              <p:cNvPicPr>
                <a:picLocks noChangeAspect="1"/>
              </p:cNvPicPr>
              <p:nvPr/>
            </p:nvPicPr>
            <p:blipFill rotWithShape="1">
              <a:blip r:embed="rId5"/>
              <a:srcRect t="9109"/>
              <a:stretch/>
            </p:blipFill>
            <p:spPr>
              <a:xfrm>
                <a:off x="6016682" y="2557917"/>
                <a:ext cx="4750680" cy="3935691"/>
              </a:xfrm>
              <a:prstGeom prst="rect">
                <a:avLst/>
              </a:prstGeom>
            </p:spPr>
          </p:pic>
          <p:sp>
            <p:nvSpPr>
              <p:cNvPr id="10" name="Content Placeholder 6">
                <a:extLst>
                  <a:ext uri="{FF2B5EF4-FFF2-40B4-BE49-F238E27FC236}">
                    <a16:creationId xmlns:a16="http://schemas.microsoft.com/office/drawing/2014/main" id="{7CA3345E-C47A-4640-8278-82A2D1446671}"/>
                  </a:ext>
                </a:extLst>
              </p:cNvPr>
              <p:cNvSpPr txBox="1">
                <a:spLocks/>
              </p:cNvSpPr>
              <p:nvPr/>
            </p:nvSpPr>
            <p:spPr>
              <a:xfrm>
                <a:off x="6172200" y="1825624"/>
                <a:ext cx="5181600" cy="654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Response matrix</a:t>
                </a:r>
              </a:p>
            </p:txBody>
          </p:sp>
        </p:grpSp>
        <p:sp>
          <p:nvSpPr>
            <p:cNvPr id="12" name="TextBox 11">
              <a:extLst>
                <a:ext uri="{FF2B5EF4-FFF2-40B4-BE49-F238E27FC236}">
                  <a16:creationId xmlns:a16="http://schemas.microsoft.com/office/drawing/2014/main" id="{23DF6223-AC3D-FE47-8304-5B23B9D4A424}"/>
                </a:ext>
              </a:extLst>
            </p:cNvPr>
            <p:cNvSpPr txBox="1"/>
            <p:nvPr/>
          </p:nvSpPr>
          <p:spPr>
            <a:xfrm>
              <a:off x="6172200" y="4414356"/>
              <a:ext cx="1014044" cy="461665"/>
            </a:xfrm>
            <a:prstGeom prst="rect">
              <a:avLst/>
            </a:prstGeom>
            <a:noFill/>
          </p:spPr>
          <p:txBody>
            <a:bodyPr wrap="square" rtlCol="0">
              <a:spAutoFit/>
            </a:bodyPr>
            <a:lstStyle/>
            <a:p>
              <a:r>
                <a:rPr lang="en-US" sz="2400">
                  <a:solidFill>
                    <a:schemeClr val="bg1"/>
                  </a:solidFill>
                  <a:latin typeface="Helvetica" pitchFamily="2" charset="0"/>
                </a:rPr>
                <a:t>FC</a:t>
              </a:r>
            </a:p>
          </p:txBody>
        </p:sp>
        <p:sp>
          <p:nvSpPr>
            <p:cNvPr id="13" name="TextBox 12">
              <a:extLst>
                <a:ext uri="{FF2B5EF4-FFF2-40B4-BE49-F238E27FC236}">
                  <a16:creationId xmlns:a16="http://schemas.microsoft.com/office/drawing/2014/main" id="{CFEE65B4-7092-254B-A400-7CE4968F87D3}"/>
                </a:ext>
              </a:extLst>
            </p:cNvPr>
            <p:cNvSpPr txBox="1"/>
            <p:nvPr/>
          </p:nvSpPr>
          <p:spPr>
            <a:xfrm>
              <a:off x="6127074" y="2967335"/>
              <a:ext cx="1014044" cy="461665"/>
            </a:xfrm>
            <a:prstGeom prst="rect">
              <a:avLst/>
            </a:prstGeom>
            <a:noFill/>
          </p:spPr>
          <p:txBody>
            <a:bodyPr wrap="square" rtlCol="0">
              <a:spAutoFit/>
            </a:bodyPr>
            <a:lstStyle/>
            <a:p>
              <a:r>
                <a:rPr lang="en-US" sz="2400">
                  <a:solidFill>
                    <a:schemeClr val="bg1"/>
                  </a:solidFill>
                  <a:latin typeface="Helvetica" pitchFamily="2" charset="0"/>
                </a:rPr>
                <a:t>PC</a:t>
              </a:r>
            </a:p>
          </p:txBody>
        </p:sp>
      </p:grpSp>
    </p:spTree>
    <p:extLst>
      <p:ext uri="{BB962C8B-B14F-4D97-AF65-F5344CB8AC3E}">
        <p14:creationId xmlns:p14="http://schemas.microsoft.com/office/powerpoint/2010/main" val="43485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7">
                <a:extLst>
                  <a:ext uri="{FF2B5EF4-FFF2-40B4-BE49-F238E27FC236}">
                    <a16:creationId xmlns:a16="http://schemas.microsoft.com/office/drawing/2014/main" id="{EA28DD0A-3540-D44A-830F-1A19032F006E}"/>
                  </a:ext>
                </a:extLst>
              </p:cNvPr>
              <p:cNvSpPr>
                <a:spLocks noGrp="1"/>
              </p:cNvSpPr>
              <p:nvPr>
                <p:ph type="title"/>
              </p:nvPr>
            </p:nvSpPr>
            <p:spPr/>
            <p:txBody>
              <a:bodyPr/>
              <a:lstStyle/>
              <a:p>
                <a:r>
                  <a:rPr lang="en-US"/>
                  <a:t>Muon energy distribution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𝜎</m:t>
                    </m:r>
                  </m:oMath>
                </a14:m>
                <a:r>
                  <a:rPr lang="en-US"/>
                  <a:t>/</a:t>
                </a:r>
                <a14:m>
                  <m:oMath xmlns:m="http://schemas.openxmlformats.org/officeDocument/2006/math">
                    <m:r>
                      <a:rPr lang="en-US" b="0" i="1" dirty="0" smtClean="0">
                        <a:latin typeface="Cambria Math" panose="02040503050406030204" pitchFamily="18" charset="0"/>
                      </a:rPr>
                      <m:t>𝑑</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𝐸</m:t>
                        </m:r>
                      </m:e>
                      <m:sub>
                        <m:r>
                          <a:rPr lang="en-US" b="0" i="1" dirty="0" smtClean="0">
                            <a:latin typeface="Cambria Math" panose="02040503050406030204" pitchFamily="18" charset="0"/>
                          </a:rPr>
                          <m:t>𝜇</m:t>
                        </m:r>
                      </m:sub>
                    </m:sSub>
                  </m:oMath>
                </a14:m>
                <a:endParaRPr lang="en-US"/>
              </a:p>
            </p:txBody>
          </p:sp>
        </mc:Choice>
        <mc:Fallback xmlns="">
          <p:sp>
            <p:nvSpPr>
              <p:cNvPr id="8" name="Title 7">
                <a:extLst>
                  <a:ext uri="{FF2B5EF4-FFF2-40B4-BE49-F238E27FC236}">
                    <a16:creationId xmlns:a16="http://schemas.microsoft.com/office/drawing/2014/main" id="{EA28DD0A-3540-D44A-830F-1A19032F006E}"/>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3D9B8DE4-D020-A445-9868-81FE502A023D}"/>
              </a:ext>
            </a:extLst>
          </p:cNvPr>
          <p:cNvSpPr>
            <a:spLocks noGrp="1"/>
          </p:cNvSpPr>
          <p:nvPr>
            <p:ph type="body" idx="1"/>
          </p:nvPr>
        </p:nvSpPr>
        <p:spPr/>
        <p:txBody>
          <a:bodyPr/>
          <a:lstStyle/>
          <a:p>
            <a:r>
              <a:rPr lang="en-US" err="1"/>
              <a:t>Reco</a:t>
            </a:r>
            <a:r>
              <a:rPr lang="en-US"/>
              <a:t> space</a:t>
            </a:r>
          </a:p>
        </p:txBody>
      </p:sp>
      <p:sp>
        <p:nvSpPr>
          <p:cNvPr id="10" name="Content Placeholder 9">
            <a:extLst>
              <a:ext uri="{FF2B5EF4-FFF2-40B4-BE49-F238E27FC236}">
                <a16:creationId xmlns:a16="http://schemas.microsoft.com/office/drawing/2014/main" id="{BCCE805B-F511-544E-AEE9-D1066BEBDB6D}"/>
              </a:ext>
            </a:extLst>
          </p:cNvPr>
          <p:cNvSpPr>
            <a:spLocks noGrp="1"/>
          </p:cNvSpPr>
          <p:nvPr>
            <p:ph sz="half" idx="2"/>
          </p:nvPr>
        </p:nvSpPr>
        <p:spPr/>
        <p:txBody>
          <a:bodyPr/>
          <a:lstStyle/>
          <a:p>
            <a:endParaRPr lang="en-US"/>
          </a:p>
        </p:txBody>
      </p:sp>
      <p:sp>
        <p:nvSpPr>
          <p:cNvPr id="11" name="Text Placeholder 10">
            <a:extLst>
              <a:ext uri="{FF2B5EF4-FFF2-40B4-BE49-F238E27FC236}">
                <a16:creationId xmlns:a16="http://schemas.microsoft.com/office/drawing/2014/main" id="{AD00A558-687B-1A40-BE43-CB751BD24545}"/>
              </a:ext>
            </a:extLst>
          </p:cNvPr>
          <p:cNvSpPr>
            <a:spLocks noGrp="1"/>
          </p:cNvSpPr>
          <p:nvPr>
            <p:ph type="body" sz="quarter" idx="3"/>
          </p:nvPr>
        </p:nvSpPr>
        <p:spPr/>
        <p:txBody>
          <a:bodyPr/>
          <a:lstStyle/>
          <a:p>
            <a:r>
              <a:rPr lang="en-US"/>
              <a:t>Unfolded space</a:t>
            </a:r>
          </a:p>
        </p:txBody>
      </p:sp>
      <p:sp>
        <p:nvSpPr>
          <p:cNvPr id="12" name="Content Placeholder 11">
            <a:extLst>
              <a:ext uri="{FF2B5EF4-FFF2-40B4-BE49-F238E27FC236}">
                <a16:creationId xmlns:a16="http://schemas.microsoft.com/office/drawing/2014/main" id="{323D2356-EB3E-9F4F-9986-A06D6A841440}"/>
              </a:ext>
            </a:extLst>
          </p:cNvPr>
          <p:cNvSpPr>
            <a:spLocks noGrp="1"/>
          </p:cNvSpPr>
          <p:nvPr>
            <p:ph sz="quarter" idx="4"/>
          </p:nvPr>
        </p:nvSpPr>
        <p:spPr/>
        <p:txBody>
          <a:bodyPr/>
          <a:lstStyle/>
          <a:p>
            <a:endParaRPr lang="en-US"/>
          </a:p>
        </p:txBody>
      </p:sp>
      <p:sp>
        <p:nvSpPr>
          <p:cNvPr id="5" name="Slide Number Placeholder 4">
            <a:extLst>
              <a:ext uri="{FF2B5EF4-FFF2-40B4-BE49-F238E27FC236}">
                <a16:creationId xmlns:a16="http://schemas.microsoft.com/office/drawing/2014/main" id="{4BB59FB6-2892-4CE6-BF19-5011E2427725}"/>
              </a:ext>
            </a:extLst>
          </p:cNvPr>
          <p:cNvSpPr>
            <a:spLocks noGrp="1"/>
          </p:cNvSpPr>
          <p:nvPr>
            <p:ph type="sldNum" sz="quarter" idx="12"/>
          </p:nvPr>
        </p:nvSpPr>
        <p:spPr/>
        <p:txBody>
          <a:bodyPr/>
          <a:lstStyle/>
          <a:p>
            <a:fld id="{67785FF4-64B7-A940-AF5E-4E462CC25242}" type="slidenum">
              <a:rPr lang="en-US" smtClean="0"/>
              <a:t>54</a:t>
            </a:fld>
            <a:endParaRPr lang="en-US"/>
          </a:p>
        </p:txBody>
      </p:sp>
      <p:pic>
        <p:nvPicPr>
          <p:cNvPr id="6" name="Picture 5">
            <a:extLst>
              <a:ext uri="{FF2B5EF4-FFF2-40B4-BE49-F238E27FC236}">
                <a16:creationId xmlns:a16="http://schemas.microsoft.com/office/drawing/2014/main" id="{D0F5589C-E990-5F44-A09D-D22D2C00145F}"/>
              </a:ext>
            </a:extLst>
          </p:cNvPr>
          <p:cNvPicPr>
            <a:picLocks noChangeAspect="1"/>
          </p:cNvPicPr>
          <p:nvPr/>
        </p:nvPicPr>
        <p:blipFill rotWithShape="1">
          <a:blip r:embed="rId4"/>
          <a:srcRect r="49470"/>
          <a:stretch/>
        </p:blipFill>
        <p:spPr>
          <a:xfrm>
            <a:off x="6317741" y="2610079"/>
            <a:ext cx="4517454" cy="3928833"/>
          </a:xfrm>
          <a:prstGeom prst="rect">
            <a:avLst/>
          </a:prstGeom>
        </p:spPr>
      </p:pic>
      <p:pic>
        <p:nvPicPr>
          <p:cNvPr id="7" name="Picture 6">
            <a:extLst>
              <a:ext uri="{FF2B5EF4-FFF2-40B4-BE49-F238E27FC236}">
                <a16:creationId xmlns:a16="http://schemas.microsoft.com/office/drawing/2014/main" id="{35426C8C-C86E-6A47-915B-8BBCB2BD8EF7}"/>
              </a:ext>
            </a:extLst>
          </p:cNvPr>
          <p:cNvPicPr>
            <a:picLocks noChangeAspect="1"/>
          </p:cNvPicPr>
          <p:nvPr/>
        </p:nvPicPr>
        <p:blipFill rotWithShape="1">
          <a:blip r:embed="rId4"/>
          <a:srcRect l="51851"/>
          <a:stretch/>
        </p:blipFill>
        <p:spPr>
          <a:xfrm>
            <a:off x="1159954" y="2494761"/>
            <a:ext cx="4517453" cy="4123119"/>
          </a:xfrm>
          <a:prstGeom prst="rect">
            <a:avLst/>
          </a:prstGeom>
        </p:spPr>
      </p:pic>
      <p:sp>
        <p:nvSpPr>
          <p:cNvPr id="2" name="Date Placeholder 1">
            <a:extLst>
              <a:ext uri="{FF2B5EF4-FFF2-40B4-BE49-F238E27FC236}">
                <a16:creationId xmlns:a16="http://schemas.microsoft.com/office/drawing/2014/main" id="{662ED9FE-F6B1-5349-A65F-ABB63FFC659A}"/>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83728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201037-A066-4E55-9255-6A47655936A7}"/>
                  </a:ext>
                </a:extLst>
              </p:cNvPr>
              <p:cNvSpPr>
                <a:spLocks noGrp="1"/>
              </p:cNvSpPr>
              <p:nvPr>
                <p:ph type="title"/>
              </p:nvPr>
            </p:nvSpPr>
            <p:spPr/>
            <p:txBody>
              <a:bodyPr/>
              <a:lstStyle/>
              <a:p>
                <a:r>
                  <a:rPr lang="en-US"/>
                  <a:t>Hadronic energy distribution and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𝜎</m:t>
                    </m:r>
                  </m:oMath>
                </a14:m>
                <a:r>
                  <a:rPr lang="en-US"/>
                  <a:t>/</a:t>
                </a:r>
                <a14:m>
                  <m:oMath xmlns:m="http://schemas.openxmlformats.org/officeDocument/2006/math">
                    <m:r>
                      <a:rPr lang="en-US" i="1" dirty="0">
                        <a:latin typeface="Cambria Math" panose="02040503050406030204" pitchFamily="18" charset="0"/>
                      </a:rPr>
                      <m:t>𝑑</m:t>
                    </m:r>
                    <m:r>
                      <a:rPr lang="en-US" b="0" i="1" dirty="0" smtClean="0">
                        <a:latin typeface="Cambria Math" panose="02040503050406030204" pitchFamily="18" charset="0"/>
                      </a:rPr>
                      <m:t>𝜈</m:t>
                    </m:r>
                  </m:oMath>
                </a14:m>
                <a:endParaRPr lang="en-US"/>
              </a:p>
            </p:txBody>
          </p:sp>
        </mc:Choice>
        <mc:Fallback xmlns="">
          <p:sp>
            <p:nvSpPr>
              <p:cNvPr id="2" name="Title 1">
                <a:extLst>
                  <a:ext uri="{FF2B5EF4-FFF2-40B4-BE49-F238E27FC236}">
                    <a16:creationId xmlns:a16="http://schemas.microsoft.com/office/drawing/2014/main" id="{56201037-A066-4E55-9255-6A47655936A7}"/>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8" name="Text Placeholder 7">
            <a:extLst>
              <a:ext uri="{FF2B5EF4-FFF2-40B4-BE49-F238E27FC236}">
                <a16:creationId xmlns:a16="http://schemas.microsoft.com/office/drawing/2014/main" id="{60182F70-0123-2F41-8FBA-69FE4952B3D3}"/>
              </a:ext>
            </a:extLst>
          </p:cNvPr>
          <p:cNvSpPr>
            <a:spLocks noGrp="1"/>
          </p:cNvSpPr>
          <p:nvPr>
            <p:ph type="body" idx="1"/>
          </p:nvPr>
        </p:nvSpPr>
        <p:spPr/>
        <p:txBody>
          <a:bodyPr/>
          <a:lstStyle/>
          <a:p>
            <a:r>
              <a:rPr lang="en-US" err="1"/>
              <a:t>Reco</a:t>
            </a:r>
            <a:r>
              <a:rPr lang="en-US"/>
              <a:t> space</a:t>
            </a:r>
          </a:p>
        </p:txBody>
      </p:sp>
      <p:sp>
        <p:nvSpPr>
          <p:cNvPr id="9" name="Content Placeholder 8">
            <a:extLst>
              <a:ext uri="{FF2B5EF4-FFF2-40B4-BE49-F238E27FC236}">
                <a16:creationId xmlns:a16="http://schemas.microsoft.com/office/drawing/2014/main" id="{93D3AC37-52EA-6F46-9595-B67C404AA696}"/>
              </a:ext>
            </a:extLst>
          </p:cNvPr>
          <p:cNvSpPr>
            <a:spLocks noGrp="1"/>
          </p:cNvSpPr>
          <p:nvPr>
            <p:ph sz="half" idx="2"/>
          </p:nvPr>
        </p:nvSpPr>
        <p:spPr/>
        <p:txBody>
          <a:bodyPr/>
          <a:lstStyle/>
          <a:p>
            <a:endParaRPr lang="en-US"/>
          </a:p>
        </p:txBody>
      </p:sp>
      <p:sp>
        <p:nvSpPr>
          <p:cNvPr id="10" name="Text Placeholder 9">
            <a:extLst>
              <a:ext uri="{FF2B5EF4-FFF2-40B4-BE49-F238E27FC236}">
                <a16:creationId xmlns:a16="http://schemas.microsoft.com/office/drawing/2014/main" id="{12B46D1E-E626-C142-B140-45083F80F997}"/>
              </a:ext>
            </a:extLst>
          </p:cNvPr>
          <p:cNvSpPr>
            <a:spLocks noGrp="1"/>
          </p:cNvSpPr>
          <p:nvPr>
            <p:ph type="body" sz="quarter" idx="3"/>
          </p:nvPr>
        </p:nvSpPr>
        <p:spPr/>
        <p:txBody>
          <a:bodyPr/>
          <a:lstStyle/>
          <a:p>
            <a:r>
              <a:rPr lang="en-US"/>
              <a:t>Unfolded space</a:t>
            </a:r>
          </a:p>
        </p:txBody>
      </p:sp>
      <p:sp>
        <p:nvSpPr>
          <p:cNvPr id="11" name="Content Placeholder 10">
            <a:extLst>
              <a:ext uri="{FF2B5EF4-FFF2-40B4-BE49-F238E27FC236}">
                <a16:creationId xmlns:a16="http://schemas.microsoft.com/office/drawing/2014/main" id="{96CC1ACA-F6F4-4244-ACDA-F27F6CAC3174}"/>
              </a:ext>
            </a:extLst>
          </p:cNvPr>
          <p:cNvSpPr>
            <a:spLocks noGrp="1"/>
          </p:cNvSpPr>
          <p:nvPr>
            <p:ph sz="quarter" idx="4"/>
          </p:nvPr>
        </p:nvSpPr>
        <p:spPr/>
        <p:txBody>
          <a:bodyPr/>
          <a:lstStyle/>
          <a:p>
            <a:endParaRPr lang="en-US"/>
          </a:p>
        </p:txBody>
      </p:sp>
      <p:sp>
        <p:nvSpPr>
          <p:cNvPr id="5" name="Slide Number Placeholder 4">
            <a:extLst>
              <a:ext uri="{FF2B5EF4-FFF2-40B4-BE49-F238E27FC236}">
                <a16:creationId xmlns:a16="http://schemas.microsoft.com/office/drawing/2014/main" id="{976057F6-7133-4145-807B-00CFFED613CF}"/>
              </a:ext>
            </a:extLst>
          </p:cNvPr>
          <p:cNvSpPr>
            <a:spLocks noGrp="1"/>
          </p:cNvSpPr>
          <p:nvPr>
            <p:ph type="sldNum" sz="quarter" idx="12"/>
          </p:nvPr>
        </p:nvSpPr>
        <p:spPr/>
        <p:txBody>
          <a:bodyPr/>
          <a:lstStyle/>
          <a:p>
            <a:fld id="{67785FF4-64B7-A940-AF5E-4E462CC25242}" type="slidenum">
              <a:rPr lang="en-US" smtClean="0"/>
              <a:t>55</a:t>
            </a:fld>
            <a:endParaRPr lang="en-US"/>
          </a:p>
        </p:txBody>
      </p:sp>
      <p:pic>
        <p:nvPicPr>
          <p:cNvPr id="6" name="Picture 5">
            <a:extLst>
              <a:ext uri="{FF2B5EF4-FFF2-40B4-BE49-F238E27FC236}">
                <a16:creationId xmlns:a16="http://schemas.microsoft.com/office/drawing/2014/main" id="{F4A16B1F-0BAE-F946-9CCC-9F06BB7C4F65}"/>
              </a:ext>
            </a:extLst>
          </p:cNvPr>
          <p:cNvPicPr>
            <a:picLocks noChangeAspect="1"/>
          </p:cNvPicPr>
          <p:nvPr/>
        </p:nvPicPr>
        <p:blipFill rotWithShape="1">
          <a:blip r:embed="rId4"/>
          <a:srcRect l="50673" t="4401"/>
          <a:stretch/>
        </p:blipFill>
        <p:spPr>
          <a:xfrm>
            <a:off x="908361" y="2554875"/>
            <a:ext cx="4691923" cy="3996132"/>
          </a:xfrm>
          <a:prstGeom prst="rect">
            <a:avLst/>
          </a:prstGeom>
        </p:spPr>
      </p:pic>
      <p:pic>
        <p:nvPicPr>
          <p:cNvPr id="7" name="Picture 6">
            <a:extLst>
              <a:ext uri="{FF2B5EF4-FFF2-40B4-BE49-F238E27FC236}">
                <a16:creationId xmlns:a16="http://schemas.microsoft.com/office/drawing/2014/main" id="{38D866F7-8296-D344-A013-EA3DDB86F9E5}"/>
              </a:ext>
            </a:extLst>
          </p:cNvPr>
          <p:cNvPicPr>
            <a:picLocks noChangeAspect="1"/>
          </p:cNvPicPr>
          <p:nvPr/>
        </p:nvPicPr>
        <p:blipFill rotWithShape="1">
          <a:blip r:embed="rId4"/>
          <a:srcRect r="49103"/>
          <a:stretch/>
        </p:blipFill>
        <p:spPr>
          <a:xfrm>
            <a:off x="6258187" y="2554875"/>
            <a:ext cx="4691923" cy="4051175"/>
          </a:xfrm>
          <a:prstGeom prst="rect">
            <a:avLst/>
          </a:prstGeom>
        </p:spPr>
      </p:pic>
      <p:sp>
        <p:nvSpPr>
          <p:cNvPr id="12" name="TextBox 11">
            <a:extLst>
              <a:ext uri="{FF2B5EF4-FFF2-40B4-BE49-F238E27FC236}">
                <a16:creationId xmlns:a16="http://schemas.microsoft.com/office/drawing/2014/main" id="{8E33B357-4A26-AD49-A28B-2FE1A220DB40}"/>
              </a:ext>
            </a:extLst>
          </p:cNvPr>
          <p:cNvSpPr txBox="1"/>
          <p:nvPr/>
        </p:nvSpPr>
        <p:spPr>
          <a:xfrm>
            <a:off x="8061333" y="4580462"/>
            <a:ext cx="2287353" cy="369332"/>
          </a:xfrm>
          <a:prstGeom prst="rect">
            <a:avLst/>
          </a:prstGeom>
          <a:noFill/>
        </p:spPr>
        <p:txBody>
          <a:bodyPr wrap="square" rtlCol="0">
            <a:spAutoFit/>
          </a:bodyPr>
          <a:lstStyle/>
          <a:p>
            <a:r>
              <a:rPr lang="en-US">
                <a:solidFill>
                  <a:srgbClr val="0432FF"/>
                </a:solidFill>
                <a:highlight>
                  <a:srgbClr val="FFFF00"/>
                </a:highlight>
                <a:latin typeface="Helvetica" pitchFamily="2" charset="0"/>
              </a:rPr>
              <a:t>First-time on argon</a:t>
            </a:r>
          </a:p>
        </p:txBody>
      </p:sp>
      <p:sp>
        <p:nvSpPr>
          <p:cNvPr id="3" name="Date Placeholder 2">
            <a:extLst>
              <a:ext uri="{FF2B5EF4-FFF2-40B4-BE49-F238E27FC236}">
                <a16:creationId xmlns:a16="http://schemas.microsoft.com/office/drawing/2014/main" id="{32CFB3D7-4E8D-5C4B-961B-252A0F9F110F}"/>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414275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9E1C-3D36-430A-BC72-18975DDE8D27}"/>
              </a:ext>
            </a:extLst>
          </p:cNvPr>
          <p:cNvSpPr>
            <a:spLocks noGrp="1"/>
          </p:cNvSpPr>
          <p:nvPr>
            <p:ph type="title"/>
          </p:nvPr>
        </p:nvSpPr>
        <p:spPr/>
        <p:txBody>
          <a:bodyPr/>
          <a:lstStyle/>
          <a:p>
            <a:r>
              <a:rPr lang="en-US" err="1"/>
              <a:t>Xs</a:t>
            </a:r>
            <a:r>
              <a:rPr lang="en-US"/>
              <a:t> result and model discussion</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99BF9E2-96EA-844C-8BAC-4802B7A47161}"/>
                  </a:ext>
                </a:extLst>
              </p:cNvPr>
              <p:cNvSpPr>
                <a:spLocks noGrp="1"/>
              </p:cNvSpPr>
              <p:nvPr>
                <p:ph idx="1"/>
              </p:nvPr>
            </p:nvSpPr>
            <p:spPr>
              <a:xfrm>
                <a:off x="838200" y="4747108"/>
                <a:ext cx="10515600" cy="2069367"/>
              </a:xfrm>
            </p:spPr>
            <p:txBody>
              <a:bodyPr>
                <a:normAutofit/>
              </a:bodyPr>
              <a:lstStyle/>
              <a:p>
                <a:r>
                  <a:rPr lang="en-US"/>
                  <a:t>Good separation power of model predictions from different generators</a:t>
                </a:r>
              </a:p>
              <a:p>
                <a:r>
                  <a:rPr lang="en-US" err="1"/>
                  <a:t>GiBUU’s</a:t>
                </a:r>
                <a:r>
                  <a:rPr lang="en-US"/>
                  <a:t> central prediction gives best agreement at low energy transfer for </a:t>
                </a:r>
                <a:r>
                  <a:rPr lang="en-US" err="1"/>
                  <a:t>Ar</a:t>
                </a:r>
                <a:r>
                  <a:rPr lang="en-US"/>
                  <a:t> </a:t>
                </a:r>
                <a14:m>
                  <m:oMath xmlns:m="http://schemas.openxmlformats.org/officeDocument/2006/math">
                    <m:r>
                      <a:rPr lang="en-US" b="0" i="1" smtClean="0">
                        <a:latin typeface="Cambria Math" panose="02040503050406030204" pitchFamily="18" charset="0"/>
                      </a:rPr>
                      <m:t>⇒</m:t>
                    </m:r>
                  </m:oMath>
                </a14:m>
                <a:r>
                  <a:rPr lang="en-US"/>
                  <a:t>  more contribution of 2p2h</a:t>
                </a:r>
              </a:p>
            </p:txBody>
          </p:sp>
        </mc:Choice>
        <mc:Fallback xmlns="">
          <p:sp>
            <p:nvSpPr>
              <p:cNvPr id="9" name="Content Placeholder 8">
                <a:extLst>
                  <a:ext uri="{FF2B5EF4-FFF2-40B4-BE49-F238E27FC236}">
                    <a16:creationId xmlns:a16="http://schemas.microsoft.com/office/drawing/2014/main" id="{099BF9E2-96EA-844C-8BAC-4802B7A47161}"/>
                  </a:ext>
                </a:extLst>
              </p:cNvPr>
              <p:cNvSpPr>
                <a:spLocks noGrp="1" noRot="1" noChangeAspect="1" noMove="1" noResize="1" noEditPoints="1" noAdjustHandles="1" noChangeArrowheads="1" noChangeShapeType="1" noTextEdit="1"/>
              </p:cNvSpPr>
              <p:nvPr>
                <p:ph idx="1"/>
              </p:nvPr>
            </p:nvSpPr>
            <p:spPr>
              <a:xfrm>
                <a:off x="838200" y="4747108"/>
                <a:ext cx="10515600" cy="2069367"/>
              </a:xfrm>
              <a:blipFill>
                <a:blip r:embed="rId3"/>
                <a:stretch>
                  <a:fillRect l="-1043" t="-50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FB4A6B8-6955-4AB3-A538-1D6D24645D18}"/>
              </a:ext>
            </a:extLst>
          </p:cNvPr>
          <p:cNvSpPr>
            <a:spLocks noGrp="1"/>
          </p:cNvSpPr>
          <p:nvPr>
            <p:ph type="sldNum" sz="quarter" idx="12"/>
          </p:nvPr>
        </p:nvSpPr>
        <p:spPr/>
        <p:txBody>
          <a:bodyPr/>
          <a:lstStyle/>
          <a:p>
            <a:fld id="{67785FF4-64B7-A940-AF5E-4E462CC25242}" type="slidenum">
              <a:rPr lang="en-US" smtClean="0"/>
              <a:t>56</a:t>
            </a:fld>
            <a:endParaRPr lang="en-US"/>
          </a:p>
        </p:txBody>
      </p:sp>
      <p:pic>
        <p:nvPicPr>
          <p:cNvPr id="6" name="Picture 5">
            <a:extLst>
              <a:ext uri="{FF2B5EF4-FFF2-40B4-BE49-F238E27FC236}">
                <a16:creationId xmlns:a16="http://schemas.microsoft.com/office/drawing/2014/main" id="{B3EC10C1-B352-E141-A52A-EE2EF77B648C}"/>
              </a:ext>
            </a:extLst>
          </p:cNvPr>
          <p:cNvPicPr>
            <a:picLocks noChangeAspect="1"/>
          </p:cNvPicPr>
          <p:nvPr/>
        </p:nvPicPr>
        <p:blipFill>
          <a:blip r:embed="rId4"/>
          <a:stretch>
            <a:fillRect/>
          </a:stretch>
        </p:blipFill>
        <p:spPr>
          <a:xfrm>
            <a:off x="389778" y="1042048"/>
            <a:ext cx="3654674" cy="3568537"/>
          </a:xfrm>
          <a:prstGeom prst="rect">
            <a:avLst/>
          </a:prstGeom>
        </p:spPr>
      </p:pic>
      <p:pic>
        <p:nvPicPr>
          <p:cNvPr id="7" name="Picture 6">
            <a:extLst>
              <a:ext uri="{FF2B5EF4-FFF2-40B4-BE49-F238E27FC236}">
                <a16:creationId xmlns:a16="http://schemas.microsoft.com/office/drawing/2014/main" id="{9BBD76FB-D678-FC43-828A-0D296D15B91E}"/>
              </a:ext>
            </a:extLst>
          </p:cNvPr>
          <p:cNvPicPr>
            <a:picLocks noChangeAspect="1"/>
          </p:cNvPicPr>
          <p:nvPr/>
        </p:nvPicPr>
        <p:blipFill>
          <a:blip r:embed="rId5"/>
          <a:stretch>
            <a:fillRect/>
          </a:stretch>
        </p:blipFill>
        <p:spPr>
          <a:xfrm>
            <a:off x="4044452" y="1042048"/>
            <a:ext cx="3654674" cy="3568537"/>
          </a:xfrm>
          <a:prstGeom prst="rect">
            <a:avLst/>
          </a:prstGeom>
        </p:spPr>
      </p:pic>
      <p:pic>
        <p:nvPicPr>
          <p:cNvPr id="8" name="Picture 7">
            <a:extLst>
              <a:ext uri="{FF2B5EF4-FFF2-40B4-BE49-F238E27FC236}">
                <a16:creationId xmlns:a16="http://schemas.microsoft.com/office/drawing/2014/main" id="{A4291E1E-3FED-104F-BEFD-293A0DEE7645}"/>
              </a:ext>
            </a:extLst>
          </p:cNvPr>
          <p:cNvPicPr>
            <a:picLocks noChangeAspect="1"/>
          </p:cNvPicPr>
          <p:nvPr/>
        </p:nvPicPr>
        <p:blipFill>
          <a:blip r:embed="rId6"/>
          <a:stretch>
            <a:fillRect/>
          </a:stretch>
        </p:blipFill>
        <p:spPr>
          <a:xfrm>
            <a:off x="7699126" y="1042048"/>
            <a:ext cx="3654674" cy="3568537"/>
          </a:xfrm>
          <a:prstGeom prst="rect">
            <a:avLst/>
          </a:prstGeom>
        </p:spPr>
      </p:pic>
      <p:sp>
        <p:nvSpPr>
          <p:cNvPr id="10" name="Down Arrow 9">
            <a:extLst>
              <a:ext uri="{FF2B5EF4-FFF2-40B4-BE49-F238E27FC236}">
                <a16:creationId xmlns:a16="http://schemas.microsoft.com/office/drawing/2014/main" id="{CEA938D7-FB55-D240-BCDC-A47EAD55FBDF}"/>
              </a:ext>
            </a:extLst>
          </p:cNvPr>
          <p:cNvSpPr/>
          <p:nvPr/>
        </p:nvSpPr>
        <p:spPr>
          <a:xfrm>
            <a:off x="8138806" y="1259174"/>
            <a:ext cx="374754" cy="436329"/>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AAFBA87-AF94-F64F-9C09-018B36E238A5}"/>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85521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520EEC6-874B-DE4C-96B7-EF9692F88AE4}"/>
                  </a:ext>
                </a:extLst>
              </p:cNvPr>
              <p:cNvSpPr>
                <a:spLocks noGrp="1"/>
              </p:cNvSpPr>
              <p:nvPr>
                <p:ph type="title"/>
              </p:nvPr>
            </p:nvSpPr>
            <p:spPr/>
            <p:txBody>
              <a:bodyPr>
                <a:normAutofit/>
              </a:bodyPr>
              <a:lstStyle/>
              <a:p>
                <a:r>
                  <a:rPr lang="en-US" b="0"/>
                  <a:t>Going forward: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𝜇</m:t>
                        </m:r>
                      </m:sub>
                    </m:sSub>
                  </m:oMath>
                </a14:m>
                <a:r>
                  <a:rPr lang="en-US"/>
                  <a:t> CC incl </a:t>
                </a:r>
                <a:r>
                  <a:rPr lang="en-US" err="1"/>
                  <a:t>Xs</a:t>
                </a:r>
                <a:r>
                  <a:rPr lang="en-US"/>
                  <a:t> with 3-dimension</a:t>
                </a:r>
              </a:p>
            </p:txBody>
          </p:sp>
        </mc:Choice>
        <mc:Fallback xmlns="">
          <p:sp>
            <p:nvSpPr>
              <p:cNvPr id="2" name="Title 1">
                <a:extLst>
                  <a:ext uri="{FF2B5EF4-FFF2-40B4-BE49-F238E27FC236}">
                    <a16:creationId xmlns:a16="http://schemas.microsoft.com/office/drawing/2014/main" id="{0520EEC6-874B-DE4C-96B7-EF9692F88AE4}"/>
                  </a:ext>
                </a:extLst>
              </p:cNvPr>
              <p:cNvSpPr>
                <a:spLocks noGrp="1" noRot="1" noChangeAspect="1" noMove="1" noResize="1" noEditPoints="1" noAdjustHandles="1" noChangeArrowheads="1" noChangeShapeType="1" noTextEdit="1"/>
              </p:cNvSpPr>
              <p:nvPr>
                <p:ph type="title"/>
              </p:nvPr>
            </p:nvSpPr>
            <p:spPr>
              <a:blipFill>
                <a:blip r:embed="rId3"/>
                <a:stretch>
                  <a:fillRect l="-2377" t="-21260" r="-1043" b="-30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7CA2A5-14A7-AE4A-8E7D-4217ABA1E3F8}"/>
                  </a:ext>
                </a:extLst>
              </p:cNvPr>
              <p:cNvSpPr>
                <a:spLocks noGrp="1"/>
              </p:cNvSpPr>
              <p:nvPr>
                <p:ph idx="1"/>
              </p:nvPr>
            </p:nvSpPr>
            <p:spPr>
              <a:xfrm>
                <a:off x="838200" y="1240971"/>
                <a:ext cx="10515600" cy="4811486"/>
              </a:xfrm>
            </p:spPr>
            <p:txBody>
              <a:bodyPr/>
              <a:lstStyle/>
              <a:p>
                <a:r>
                  <a:rPr lang="en-US"/>
                  <a:t>We will use an order of magnitude more data (</a:t>
                </a:r>
                <a14:m>
                  <m:oMath xmlns:m="http://schemas.openxmlformats.org/officeDocument/2006/math">
                    <m:r>
                      <a:rPr lang="en-US" b="0" i="1" smtClean="0">
                        <a:latin typeface="Cambria Math" panose="02040503050406030204" pitchFamily="18" charset="0"/>
                      </a:rPr>
                      <m:t>≈</m:t>
                    </m:r>
                  </m:oMath>
                </a14:m>
                <a:r>
                  <a:rPr lang="en-US"/>
                  <a:t>7E20 POT)</a:t>
                </a:r>
              </a:p>
              <a:p>
                <a:r>
                  <a:rPr lang="en-US"/>
                  <a:t>The model validation of missing energy will be extended to involve more dimension (muon polar angle)</a:t>
                </a:r>
              </a:p>
              <a:p>
                <a:endParaRPr lang="en-US"/>
              </a:p>
              <a:p>
                <a:r>
                  <a:rPr lang="en-US">
                    <a:solidFill>
                      <a:srgbClr val="0432FF"/>
                    </a:solidFill>
                  </a:rPr>
                  <a:t>First 3D </a:t>
                </a:r>
                <a:r>
                  <a:rPr lang="en-US" err="1">
                    <a:solidFill>
                      <a:srgbClr val="0432FF"/>
                    </a:solidFill>
                  </a:rPr>
                  <a:t>Xs</a:t>
                </a:r>
                <a:r>
                  <a:rPr lang="en-US">
                    <a:solidFill>
                      <a:srgbClr val="0432FF"/>
                    </a:solidFill>
                  </a:rPr>
                  <a:t> measurement for </a:t>
                </a:r>
                <a14:m>
                  <m:oMath xmlns:m="http://schemas.openxmlformats.org/officeDocument/2006/math">
                    <m:r>
                      <a:rPr lang="en-US" i="1">
                        <a:solidFill>
                          <a:srgbClr val="0432FF"/>
                        </a:solidFill>
                        <a:latin typeface="Cambria Math" panose="02040503050406030204" pitchFamily="18" charset="0"/>
                      </a:rPr>
                      <m:t>𝜈</m:t>
                    </m:r>
                  </m:oMath>
                </a14:m>
                <a:r>
                  <a:rPr lang="en-US">
                    <a:solidFill>
                      <a:srgbClr val="0432FF"/>
                    </a:solidFill>
                  </a:rPr>
                  <a:t>-</a:t>
                </a:r>
                <a:r>
                  <a:rPr lang="en-US" err="1">
                    <a:solidFill>
                      <a:srgbClr val="0432FF"/>
                    </a:solidFill>
                  </a:rPr>
                  <a:t>Ar</a:t>
                </a:r>
                <a:r>
                  <a:rPr lang="en-US">
                    <a:solidFill>
                      <a:srgbClr val="0432FF"/>
                    </a:solidFill>
                  </a:rPr>
                  <a:t> using unfolding</a:t>
                </a:r>
              </a:p>
              <a:p>
                <a:endParaRPr lang="en-US"/>
              </a:p>
            </p:txBody>
          </p:sp>
        </mc:Choice>
        <mc:Fallback xmlns="">
          <p:sp>
            <p:nvSpPr>
              <p:cNvPr id="3" name="Content Placeholder 2">
                <a:extLst>
                  <a:ext uri="{FF2B5EF4-FFF2-40B4-BE49-F238E27FC236}">
                    <a16:creationId xmlns:a16="http://schemas.microsoft.com/office/drawing/2014/main" id="{7A7CA2A5-14A7-AE4A-8E7D-4217ABA1E3F8}"/>
                  </a:ext>
                </a:extLst>
              </p:cNvPr>
              <p:cNvSpPr>
                <a:spLocks noGrp="1" noRot="1" noChangeAspect="1" noMove="1" noResize="1" noEditPoints="1" noAdjustHandles="1" noChangeArrowheads="1" noChangeShapeType="1" noTextEdit="1"/>
              </p:cNvSpPr>
              <p:nvPr>
                <p:ph idx="1"/>
              </p:nvPr>
            </p:nvSpPr>
            <p:spPr>
              <a:xfrm>
                <a:off x="838200" y="1240971"/>
                <a:ext cx="10515600" cy="4811486"/>
              </a:xfrm>
              <a:blipFill>
                <a:blip r:embed="rId4"/>
                <a:stretch>
                  <a:fillRect l="-1043" t="-21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BAAB15-1C3A-8642-96DD-29A57B53F0EC}"/>
              </a:ext>
            </a:extLst>
          </p:cNvPr>
          <p:cNvSpPr>
            <a:spLocks noGrp="1"/>
          </p:cNvSpPr>
          <p:nvPr>
            <p:ph type="sldNum" sz="quarter" idx="12"/>
          </p:nvPr>
        </p:nvSpPr>
        <p:spPr/>
        <p:txBody>
          <a:bodyPr/>
          <a:lstStyle/>
          <a:p>
            <a:fld id="{67785FF4-64B7-A940-AF5E-4E462CC25242}" type="slidenum">
              <a:rPr lang="en-US" smtClean="0"/>
              <a:pPr/>
              <a:t>57</a:t>
            </a:fld>
            <a:endParaRPr lang="en-US"/>
          </a:p>
        </p:txBody>
      </p:sp>
      <p:grpSp>
        <p:nvGrpSpPr>
          <p:cNvPr id="44" name="Group 43">
            <a:extLst>
              <a:ext uri="{FF2B5EF4-FFF2-40B4-BE49-F238E27FC236}">
                <a16:creationId xmlns:a16="http://schemas.microsoft.com/office/drawing/2014/main" id="{4191B33C-1D57-D847-B1AF-8A4A8D779C96}"/>
              </a:ext>
            </a:extLst>
          </p:cNvPr>
          <p:cNvGrpSpPr/>
          <p:nvPr/>
        </p:nvGrpSpPr>
        <p:grpSpPr>
          <a:xfrm>
            <a:off x="2405072" y="4097895"/>
            <a:ext cx="3451820" cy="2290009"/>
            <a:chOff x="978239" y="4138837"/>
            <a:chExt cx="3451820" cy="229000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3A65A1-953B-0941-BAB7-6C853BA0314C}"/>
                    </a:ext>
                  </a:extLst>
                </p:cNvPr>
                <p:cNvSpPr txBox="1"/>
                <p:nvPr/>
              </p:nvSpPr>
              <p:spPr>
                <a:xfrm flipH="1">
                  <a:off x="978239" y="4174971"/>
                  <a:ext cx="515094" cy="29931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𝜇</m:t>
                            </m:r>
                          </m:sub>
                        </m:sSub>
                      </m:oMath>
                    </m:oMathPara>
                  </a14:m>
                  <a:endParaRPr lang="en-US"/>
                </a:p>
              </p:txBody>
            </p:sp>
          </mc:Choice>
          <mc:Fallback xmlns="">
            <p:sp>
              <p:nvSpPr>
                <p:cNvPr id="7" name="TextBox 6">
                  <a:extLst>
                    <a:ext uri="{FF2B5EF4-FFF2-40B4-BE49-F238E27FC236}">
                      <a16:creationId xmlns:a16="http://schemas.microsoft.com/office/drawing/2014/main" id="{413A65A1-953B-0941-BAB7-6C853BA0314C}"/>
                    </a:ext>
                  </a:extLst>
                </p:cNvPr>
                <p:cNvSpPr txBox="1">
                  <a:spLocks noRot="1" noChangeAspect="1" noMove="1" noResize="1" noEditPoints="1" noAdjustHandles="1" noChangeArrowheads="1" noChangeShapeType="1" noTextEdit="1"/>
                </p:cNvSpPr>
                <p:nvPr/>
              </p:nvSpPr>
              <p:spPr>
                <a:xfrm flipH="1">
                  <a:off x="978239" y="4174971"/>
                  <a:ext cx="515094" cy="299313"/>
                </a:xfrm>
                <a:prstGeom prst="rect">
                  <a:avLst/>
                </a:prstGeom>
                <a:blipFill>
                  <a:blip r:embed="rId5"/>
                  <a:stretch>
                    <a:fillRect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A437CD5-27BA-154A-8E6A-FBB4278F13EE}"/>
                    </a:ext>
                  </a:extLst>
                </p:cNvPr>
                <p:cNvSpPr txBox="1"/>
                <p:nvPr/>
              </p:nvSpPr>
              <p:spPr>
                <a:xfrm>
                  <a:off x="3202260" y="4138837"/>
                  <a:ext cx="515093"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a:p>
              </p:txBody>
            </p:sp>
          </mc:Choice>
          <mc:Fallback xmlns="">
            <p:sp>
              <p:nvSpPr>
                <p:cNvPr id="8" name="TextBox 7">
                  <a:extLst>
                    <a:ext uri="{FF2B5EF4-FFF2-40B4-BE49-F238E27FC236}">
                      <a16:creationId xmlns:a16="http://schemas.microsoft.com/office/drawing/2014/main" id="{4A437CD5-27BA-154A-8E6A-FBB4278F13EE}"/>
                    </a:ext>
                  </a:extLst>
                </p:cNvPr>
                <p:cNvSpPr txBox="1">
                  <a:spLocks noRot="1" noChangeAspect="1" noMove="1" noResize="1" noEditPoints="1" noAdjustHandles="1" noChangeArrowheads="1" noChangeShapeType="1" noTextEdit="1"/>
                </p:cNvSpPr>
                <p:nvPr/>
              </p:nvSpPr>
              <p:spPr>
                <a:xfrm>
                  <a:off x="3202260" y="4138837"/>
                  <a:ext cx="515093" cy="369332"/>
                </a:xfrm>
                <a:prstGeom prst="rect">
                  <a:avLst/>
                </a:prstGeom>
                <a:blipFill>
                  <a:blip r:embed="rId6"/>
                  <a:stretch>
                    <a:fillRect b="-3279"/>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CBC9440-063D-F24F-B180-B99F9E51A2A3}"/>
                </a:ext>
              </a:extLst>
            </p:cNvPr>
            <p:cNvCxnSpPr>
              <a:cxnSpLocks/>
            </p:cNvCxnSpPr>
            <p:nvPr/>
          </p:nvCxnSpPr>
          <p:spPr>
            <a:xfrm>
              <a:off x="1438354" y="4474284"/>
              <a:ext cx="940243" cy="537161"/>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FF2D8E-E260-0149-86F5-CEE0AC02F20A}"/>
                </a:ext>
              </a:extLst>
            </p:cNvPr>
            <p:cNvCxnSpPr>
              <a:cxnSpLocks/>
            </p:cNvCxnSpPr>
            <p:nvPr/>
          </p:nvCxnSpPr>
          <p:spPr>
            <a:xfrm flipH="1">
              <a:off x="2378597" y="4474284"/>
              <a:ext cx="891252" cy="537161"/>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51331B-6019-5342-9B34-643A7D5CB8C0}"/>
                </a:ext>
              </a:extLst>
            </p:cNvPr>
            <p:cNvCxnSpPr>
              <a:cxnSpLocks/>
            </p:cNvCxnSpPr>
            <p:nvPr/>
          </p:nvCxnSpPr>
          <p:spPr>
            <a:xfrm>
              <a:off x="2378597" y="5011445"/>
              <a:ext cx="0" cy="602277"/>
            </a:xfrm>
            <a:prstGeom prst="line">
              <a:avLst/>
            </a:prstGeom>
            <a:ln w="38100">
              <a:solidFill>
                <a:srgbClr val="6C269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1FDE40-7B40-1B49-9DA7-2527139C02FF}"/>
                </a:ext>
              </a:extLst>
            </p:cNvPr>
            <p:cNvCxnSpPr>
              <a:cxnSpLocks/>
            </p:cNvCxnSpPr>
            <p:nvPr/>
          </p:nvCxnSpPr>
          <p:spPr>
            <a:xfrm flipV="1">
              <a:off x="1438354" y="5654234"/>
              <a:ext cx="830284" cy="503498"/>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ABCB677-0172-124E-A14A-D8ECB684352A}"/>
                </a:ext>
              </a:extLst>
            </p:cNvPr>
            <p:cNvCxnSpPr>
              <a:cxnSpLocks/>
            </p:cNvCxnSpPr>
            <p:nvPr/>
          </p:nvCxnSpPr>
          <p:spPr>
            <a:xfrm flipV="1">
              <a:off x="1467289" y="5711866"/>
              <a:ext cx="830284" cy="503498"/>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00DD8A-0190-4241-9885-F25A9164F8DE}"/>
                </a:ext>
              </a:extLst>
            </p:cNvPr>
            <p:cNvCxnSpPr>
              <a:cxnSpLocks/>
            </p:cNvCxnSpPr>
            <p:nvPr/>
          </p:nvCxnSpPr>
          <p:spPr>
            <a:xfrm flipV="1">
              <a:off x="1493333" y="5769498"/>
              <a:ext cx="830284" cy="503498"/>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139AA4-49B0-D34B-BB2F-83976F22B1FD}"/>
                </a:ext>
              </a:extLst>
            </p:cNvPr>
            <p:cNvCxnSpPr>
              <a:cxnSpLocks/>
            </p:cNvCxnSpPr>
            <p:nvPr/>
          </p:nvCxnSpPr>
          <p:spPr>
            <a:xfrm flipV="1">
              <a:off x="2511706" y="5110224"/>
              <a:ext cx="889755" cy="544010"/>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82E828-9DFB-A94C-8BFD-F82474CFE3AB}"/>
                </a:ext>
              </a:extLst>
            </p:cNvPr>
            <p:cNvCxnSpPr>
              <a:cxnSpLocks/>
            </p:cNvCxnSpPr>
            <p:nvPr/>
          </p:nvCxnSpPr>
          <p:spPr>
            <a:xfrm flipV="1">
              <a:off x="2511706" y="5366770"/>
              <a:ext cx="970911" cy="287465"/>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62A436-574D-D342-BBD5-D6F3C718A50A}"/>
                </a:ext>
              </a:extLst>
            </p:cNvPr>
            <p:cNvCxnSpPr>
              <a:cxnSpLocks/>
            </p:cNvCxnSpPr>
            <p:nvPr/>
          </p:nvCxnSpPr>
          <p:spPr>
            <a:xfrm flipV="1">
              <a:off x="2511706" y="5613722"/>
              <a:ext cx="972274" cy="40512"/>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E2E423-6032-5944-91A9-25D1ED213F7F}"/>
                </a:ext>
              </a:extLst>
            </p:cNvPr>
            <p:cNvCxnSpPr>
              <a:cxnSpLocks/>
              <a:stCxn id="38" idx="6"/>
            </p:cNvCxnSpPr>
            <p:nvPr/>
          </p:nvCxnSpPr>
          <p:spPr>
            <a:xfrm>
              <a:off x="2542374" y="5670496"/>
              <a:ext cx="917432" cy="199550"/>
            </a:xfrm>
            <a:prstGeom prst="line">
              <a:avLst/>
            </a:prstGeom>
            <a:ln w="38100">
              <a:solidFill>
                <a:srgbClr val="6C2692"/>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07ED1D5-C138-314E-BAC8-5584F7282C43}"/>
                </a:ext>
              </a:extLst>
            </p:cNvPr>
            <p:cNvSpPr/>
            <p:nvPr/>
          </p:nvSpPr>
          <p:spPr>
            <a:xfrm>
              <a:off x="2209036" y="5504501"/>
              <a:ext cx="333338" cy="3319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A1AF10D-0380-2442-83CF-65CA59A7BD7B}"/>
                </a:ext>
              </a:extLst>
            </p:cNvPr>
            <p:cNvSpPr txBox="1"/>
            <p:nvPr/>
          </p:nvSpPr>
          <p:spPr>
            <a:xfrm>
              <a:off x="1079839" y="6059514"/>
              <a:ext cx="515094" cy="369332"/>
            </a:xfrm>
            <a:prstGeom prst="rect">
              <a:avLst/>
            </a:prstGeom>
            <a:noFill/>
          </p:spPr>
          <p:txBody>
            <a:bodyPr wrap="square" rtlCol="0">
              <a:spAutoFit/>
            </a:bodyPr>
            <a:lstStyle/>
            <a:p>
              <a:r>
                <a:rPr lang="en-US" err="1"/>
                <a:t>Ar</a:t>
              </a: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C5F6525-99B7-D245-AC17-2C89344A4D3B}"/>
                    </a:ext>
                  </a:extLst>
                </p:cNvPr>
                <p:cNvSpPr txBox="1"/>
                <p:nvPr/>
              </p:nvSpPr>
              <p:spPr>
                <a:xfrm>
                  <a:off x="3540304" y="5164414"/>
                  <a:ext cx="889755" cy="646331"/>
                </a:xfrm>
                <a:prstGeom prst="rect">
                  <a:avLst/>
                </a:prstGeom>
                <a:noFill/>
              </p:spPr>
              <p:txBody>
                <a:bodyPr wrap="square" rtlCol="0">
                  <a:spAutoFit/>
                </a:bodyPr>
                <a:lstStyle/>
                <a:p>
                  <a:r>
                    <a:rPr lang="en-US"/>
                    <a:t>?</a:t>
                  </a:r>
                </a:p>
                <a:p>
                  <a:r>
                    <a:rPr lang="en-US"/>
                    <a:t>p, n, </a:t>
                  </a:r>
                  <a14:m>
                    <m:oMath xmlns:m="http://schemas.openxmlformats.org/officeDocument/2006/math">
                      <m:r>
                        <a:rPr lang="en-US" b="0" i="1" smtClean="0">
                          <a:latin typeface="Cambria Math" panose="02040503050406030204" pitchFamily="18" charset="0"/>
                        </a:rPr>
                        <m:t>𝜋</m:t>
                      </m:r>
                    </m:oMath>
                  </a14:m>
                  <a:endParaRPr lang="en-US"/>
                </a:p>
              </p:txBody>
            </p:sp>
          </mc:Choice>
          <mc:Fallback xmlns="">
            <p:sp>
              <p:nvSpPr>
                <p:cNvPr id="43" name="TextBox 42">
                  <a:extLst>
                    <a:ext uri="{FF2B5EF4-FFF2-40B4-BE49-F238E27FC236}">
                      <a16:creationId xmlns:a16="http://schemas.microsoft.com/office/drawing/2014/main" id="{2C5F6525-99B7-D245-AC17-2C89344A4D3B}"/>
                    </a:ext>
                  </a:extLst>
                </p:cNvPr>
                <p:cNvSpPr txBox="1">
                  <a:spLocks noRot="1" noChangeAspect="1" noMove="1" noResize="1" noEditPoints="1" noAdjustHandles="1" noChangeArrowheads="1" noChangeShapeType="1" noTextEdit="1"/>
                </p:cNvSpPr>
                <p:nvPr/>
              </p:nvSpPr>
              <p:spPr>
                <a:xfrm>
                  <a:off x="3540304" y="5164414"/>
                  <a:ext cx="889755" cy="646331"/>
                </a:xfrm>
                <a:prstGeom prst="rect">
                  <a:avLst/>
                </a:prstGeom>
                <a:blipFill>
                  <a:blip r:embed="rId7"/>
                  <a:stretch>
                    <a:fillRect l="-6164" t="-4717" b="-14151"/>
                  </a:stretch>
                </a:blipFill>
              </p:spPr>
              <p:txBody>
                <a:bodyPr/>
                <a:lstStyle/>
                <a:p>
                  <a:r>
                    <a:rPr lang="en-US">
                      <a:noFill/>
                    </a:rPr>
                    <a:t> </a:t>
                  </a:r>
                </a:p>
              </p:txBody>
            </p:sp>
          </mc:Fallback>
        </mc:AlternateContent>
      </p:grpSp>
      <p:sp>
        <p:nvSpPr>
          <p:cNvPr id="45" name="Rectangle 44">
            <a:extLst>
              <a:ext uri="{FF2B5EF4-FFF2-40B4-BE49-F238E27FC236}">
                <a16:creationId xmlns:a16="http://schemas.microsoft.com/office/drawing/2014/main" id="{BBF60AB6-14E3-CE4B-880C-C7F1F0475C8A}"/>
              </a:ext>
            </a:extLst>
          </p:cNvPr>
          <p:cNvSpPr/>
          <p:nvPr/>
        </p:nvSpPr>
        <p:spPr>
          <a:xfrm>
            <a:off x="6335109" y="4612735"/>
            <a:ext cx="3372846" cy="584775"/>
          </a:xfrm>
          <a:prstGeom prst="rect">
            <a:avLst/>
          </a:prstGeom>
        </p:spPr>
        <p:txBody>
          <a:bodyPr wrap="none">
            <a:spAutoFit/>
          </a:bodyPr>
          <a:lstStyle/>
          <a:p>
            <a:r>
              <a:rPr lang="en-US" sz="3200">
                <a:solidFill>
                  <a:srgbClr val="0432FF"/>
                </a:solidFill>
                <a:cs typeface="Calibri"/>
              </a:rPr>
              <a:t>d</a:t>
            </a:r>
            <a:r>
              <a:rPr lang="en-US" sz="3200" baseline="30000">
                <a:solidFill>
                  <a:srgbClr val="0432FF"/>
                </a:solidFill>
                <a:cs typeface="Calibri"/>
              </a:rPr>
              <a:t>2</a:t>
            </a:r>
            <a:r>
              <a:rPr lang="en-US" sz="3200">
                <a:solidFill>
                  <a:srgbClr val="0432FF"/>
                </a:solidFill>
                <a:ea typeface="+mn-lt"/>
                <a:cs typeface="+mn-lt"/>
              </a:rPr>
              <a:t>σ</a:t>
            </a:r>
            <a:r>
              <a:rPr lang="en-US" sz="3200">
                <a:solidFill>
                  <a:srgbClr val="0432FF"/>
                </a:solidFill>
                <a:cs typeface="Calibri"/>
              </a:rPr>
              <a:t>/</a:t>
            </a:r>
            <a:r>
              <a:rPr lang="en-US" sz="3200" err="1">
                <a:solidFill>
                  <a:srgbClr val="0432FF"/>
                </a:solidFill>
                <a:cs typeface="Calibri"/>
              </a:rPr>
              <a:t>dP</a:t>
            </a:r>
            <a:r>
              <a:rPr lang="en-US" sz="3200" baseline="-25000" err="1">
                <a:solidFill>
                  <a:srgbClr val="0432FF"/>
                </a:solidFill>
                <a:cs typeface="Calibri"/>
              </a:rPr>
              <a:t>µ</a:t>
            </a:r>
            <a:r>
              <a:rPr lang="en-US" sz="3200" err="1">
                <a:solidFill>
                  <a:srgbClr val="0432FF"/>
                </a:solidFill>
                <a:cs typeface="Calibri"/>
              </a:rPr>
              <a:t>dcos</a:t>
            </a:r>
            <a:r>
              <a:rPr lang="en-US" sz="3200" err="1">
                <a:solidFill>
                  <a:srgbClr val="0432FF"/>
                </a:solidFill>
                <a:ea typeface="+mn-lt"/>
                <a:cs typeface="+mn-lt"/>
              </a:rPr>
              <a:t>θ</a:t>
            </a:r>
            <a:r>
              <a:rPr lang="en-US" sz="3200" baseline="-25000">
                <a:solidFill>
                  <a:srgbClr val="0432FF"/>
                </a:solidFill>
                <a:cs typeface="Calibri"/>
              </a:rPr>
              <a:t>µ </a:t>
            </a:r>
            <a:r>
              <a:rPr lang="en-US" sz="3200">
                <a:solidFill>
                  <a:srgbClr val="0432FF"/>
                </a:solidFill>
                <a:cs typeface="Calibri"/>
              </a:rPr>
              <a:t>(E</a:t>
            </a:r>
            <a:r>
              <a:rPr lang="en-US" sz="3200" baseline="-25000">
                <a:solidFill>
                  <a:srgbClr val="0432FF"/>
                </a:solidFill>
                <a:ea typeface="+mn-lt"/>
                <a:cs typeface="+mn-lt"/>
              </a:rPr>
              <a:t>𝜈</a:t>
            </a:r>
            <a:r>
              <a:rPr lang="en-US" sz="3200">
                <a:solidFill>
                  <a:srgbClr val="0432FF"/>
                </a:solidFill>
                <a:cs typeface="Calibri"/>
              </a:rPr>
              <a:t>) </a:t>
            </a:r>
            <a:endParaRPr lang="en-US" sz="3200">
              <a:solidFill>
                <a:srgbClr val="0432FF"/>
              </a:solidFill>
            </a:endParaRPr>
          </a:p>
        </p:txBody>
      </p:sp>
      <p:sp>
        <p:nvSpPr>
          <p:cNvPr id="48" name="Date Placeholder 47">
            <a:extLst>
              <a:ext uri="{FF2B5EF4-FFF2-40B4-BE49-F238E27FC236}">
                <a16:creationId xmlns:a16="http://schemas.microsoft.com/office/drawing/2014/main" id="{395F831F-9801-7F4A-B232-221D2949CBB2}"/>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379078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95B7D-8DC9-4FF7-A7B7-660CC868DE69}"/>
              </a:ext>
            </a:extLst>
          </p:cNvPr>
          <p:cNvSpPr>
            <a:spLocks noGrp="1"/>
          </p:cNvSpPr>
          <p:nvPr>
            <p:ph type="title"/>
          </p:nvPr>
        </p:nvSpPr>
        <p:spPr/>
        <p:txBody>
          <a:bodyPr/>
          <a:lstStyle/>
          <a:p>
            <a:r>
              <a:rPr lang="en-US"/>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BCA37E-0A36-40F1-BF89-5C708F27EDA0}"/>
                  </a:ext>
                </a:extLst>
              </p:cNvPr>
              <p:cNvSpPr>
                <a:spLocks noGrp="1"/>
              </p:cNvSpPr>
              <p:nvPr>
                <p:ph idx="1"/>
              </p:nvPr>
            </p:nvSpPr>
            <p:spPr>
              <a:xfrm>
                <a:off x="534628" y="1174981"/>
                <a:ext cx="6812470" cy="5430004"/>
              </a:xfrm>
            </p:spPr>
            <p:txBody>
              <a:bodyPr>
                <a:normAutofit/>
              </a:bodyPr>
              <a:lstStyle/>
              <a:p>
                <a:r>
                  <a:rPr lang="en-US" sz="2400"/>
                  <a:t>Continuous improvement on the neutrino cross section modeling is important for precision neutrino oscillation measurement in accelerator</a:t>
                </a:r>
              </a:p>
              <a:p>
                <a:pPr lvl="1"/>
                <a:r>
                  <a:rPr lang="en-US" sz="2000"/>
                  <a:t>Contributions from MicroBooNE and SBN</a:t>
                </a:r>
              </a:p>
              <a:p>
                <a:endParaRPr lang="en-US" sz="2400"/>
              </a:p>
              <a:p>
                <a:r>
                  <a:rPr lang="en-US" sz="2400"/>
                  <a:t>A novel model validation for </a:t>
                </a:r>
                <a14:m>
                  <m:oMath xmlns:m="http://schemas.openxmlformats.org/officeDocument/2006/math">
                    <m:sSub>
                      <m:sSubPr>
                        <m:ctrlPr>
                          <a:rPr lang="en-US" sz="2400" b="1" i="1" dirty="0" smtClean="0">
                            <a:solidFill>
                              <a:srgbClr val="0432FF"/>
                            </a:solidFill>
                            <a:latin typeface="Cambria Math" panose="02040503050406030204" pitchFamily="18" charset="0"/>
                          </a:rPr>
                        </m:ctrlPr>
                      </m:sSubPr>
                      <m:e>
                        <m:r>
                          <a:rPr lang="en-US" sz="2400" b="1" dirty="0">
                            <a:solidFill>
                              <a:srgbClr val="0432FF"/>
                            </a:solidFill>
                            <a:latin typeface="Cambria Math" panose="02040503050406030204" pitchFamily="18" charset="0"/>
                          </a:rPr>
                          <m:t>𝐃</m:t>
                        </m:r>
                        <m:r>
                          <a:rPr lang="en-US" sz="2400" b="1" i="1" dirty="0">
                            <a:solidFill>
                              <a:srgbClr val="0432FF"/>
                            </a:solidFill>
                            <a:latin typeface="Cambria Math" panose="02040503050406030204" pitchFamily="18" charset="0"/>
                          </a:rPr>
                          <m:t>(</m:t>
                        </m:r>
                        <m:r>
                          <a:rPr lang="en-US" sz="2400" b="1" i="1" dirty="0">
                            <a:solidFill>
                              <a:srgbClr val="0432FF"/>
                            </a:solidFill>
                            <a:latin typeface="Cambria Math" panose="02040503050406030204" pitchFamily="18" charset="0"/>
                          </a:rPr>
                          <m:t>𝑬</m:t>
                        </m:r>
                      </m:e>
                      <m:sub>
                        <m:r>
                          <a:rPr lang="en-US" sz="2400" b="1" i="1" dirty="0">
                            <a:solidFill>
                              <a:srgbClr val="0432FF"/>
                            </a:solidFill>
                            <a:latin typeface="Cambria Math" panose="02040503050406030204" pitchFamily="18" charset="0"/>
                          </a:rPr>
                          <m:t>𝝂</m:t>
                        </m:r>
                      </m:sub>
                    </m:sSub>
                    <m:r>
                      <a:rPr lang="en-US" sz="2400" b="1" i="1" dirty="0">
                        <a:solidFill>
                          <a:srgbClr val="0432FF"/>
                        </a:solidFill>
                        <a:latin typeface="Cambria Math" panose="02040503050406030204" pitchFamily="18" charset="0"/>
                      </a:rPr>
                      <m:t> →</m:t>
                    </m:r>
                    <m:sSub>
                      <m:sSubPr>
                        <m:ctrlPr>
                          <a:rPr lang="en-US" sz="2400" b="1" i="1" dirty="0">
                            <a:solidFill>
                              <a:srgbClr val="0432FF"/>
                            </a:solidFill>
                            <a:latin typeface="Cambria Math" panose="02040503050406030204" pitchFamily="18" charset="0"/>
                          </a:rPr>
                        </m:ctrlPr>
                      </m:sSubPr>
                      <m:e>
                        <m:r>
                          <a:rPr lang="en-US" sz="2400" b="1" i="1" dirty="0">
                            <a:solidFill>
                              <a:srgbClr val="0432FF"/>
                            </a:solidFill>
                            <a:latin typeface="Cambria Math" panose="02040503050406030204" pitchFamily="18" charset="0"/>
                          </a:rPr>
                          <m:t>𝑬</m:t>
                        </m:r>
                      </m:e>
                      <m:sub>
                        <m:r>
                          <a:rPr lang="en-US" sz="2400" b="1" i="1" dirty="0">
                            <a:solidFill>
                              <a:srgbClr val="0432FF"/>
                            </a:solidFill>
                            <a:latin typeface="Cambria Math" panose="02040503050406030204" pitchFamily="18" charset="0"/>
                          </a:rPr>
                          <m:t>𝒓𝒆𝒄𝒐</m:t>
                        </m:r>
                      </m:sub>
                    </m:sSub>
                    <m:r>
                      <a:rPr lang="en-US" sz="2400" b="1" i="1" dirty="0">
                        <a:solidFill>
                          <a:srgbClr val="0432FF"/>
                        </a:solidFill>
                        <a:latin typeface="Cambria Math" panose="02040503050406030204" pitchFamily="18" charset="0"/>
                      </a:rPr>
                      <m:t>)</m:t>
                    </m:r>
                  </m:oMath>
                </a14:m>
                <a:r>
                  <a:rPr lang="en-US" sz="2400" i="1">
                    <a:solidFill>
                      <a:srgbClr val="0432FF"/>
                    </a:solidFill>
                  </a:rPr>
                  <a:t> </a:t>
                </a:r>
                <a:r>
                  <a:rPr lang="en-US" sz="2400"/>
                  <a:t>using a conditional constraint is introduced</a:t>
                </a:r>
              </a:p>
              <a:p>
                <a:pPr lvl="1"/>
                <a:r>
                  <a:rPr lang="en-US" sz="2000"/>
                  <a:t>Complementary to </a:t>
                </a:r>
                <a:r>
                  <a:rPr lang="en-US" sz="2000" err="1"/>
                  <a:t>nuPRISM</a:t>
                </a:r>
                <a:endParaRPr lang="en-US" sz="2000"/>
              </a:p>
              <a:p>
                <a:endParaRPr lang="en-US" sz="2400"/>
              </a:p>
              <a:p>
                <a:r>
                  <a:rPr lang="en-US" sz="2400"/>
                  <a:t>A set of energy-dependent </a:t>
                </a:r>
                <a14:m>
                  <m:oMath xmlns:m="http://schemas.openxmlformats.org/officeDocument/2006/math">
                    <m:r>
                      <a:rPr lang="en-US" sz="2400" b="0" i="1" smtClean="0">
                        <a:latin typeface="Cambria Math" panose="02040503050406030204" pitchFamily="18" charset="0"/>
                      </a:rPr>
                      <m:t>𝜈</m:t>
                    </m:r>
                  </m:oMath>
                </a14:m>
                <a:r>
                  <a:rPr lang="en-US" sz="2400"/>
                  <a:t>-</a:t>
                </a:r>
                <a:r>
                  <a:rPr lang="en-US" sz="2400" err="1"/>
                  <a:t>Ar</a:t>
                </a:r>
                <a:r>
                  <a:rPr lang="en-US" sz="2400"/>
                  <a:t> cross sections was extracted using Wiener-SVD unfolding procedure</a:t>
                </a:r>
              </a:p>
              <a:p>
                <a:pPr lvl="1"/>
                <a:r>
                  <a:rPr lang="en-US" sz="2000"/>
                  <a:t>Good separation power of model predictions from different generators</a:t>
                </a:r>
              </a:p>
            </p:txBody>
          </p:sp>
        </mc:Choice>
        <mc:Fallback xmlns="">
          <p:sp>
            <p:nvSpPr>
              <p:cNvPr id="3" name="Content Placeholder 2">
                <a:extLst>
                  <a:ext uri="{FF2B5EF4-FFF2-40B4-BE49-F238E27FC236}">
                    <a16:creationId xmlns:a16="http://schemas.microsoft.com/office/drawing/2014/main" id="{40BCA37E-0A36-40F1-BF89-5C708F27EDA0}"/>
                  </a:ext>
                </a:extLst>
              </p:cNvPr>
              <p:cNvSpPr>
                <a:spLocks noGrp="1" noRot="1" noChangeAspect="1" noMove="1" noResize="1" noEditPoints="1" noAdjustHandles="1" noChangeArrowheads="1" noChangeShapeType="1" noTextEdit="1"/>
              </p:cNvSpPr>
              <p:nvPr>
                <p:ph idx="1"/>
              </p:nvPr>
            </p:nvSpPr>
            <p:spPr>
              <a:xfrm>
                <a:off x="534628" y="1174981"/>
                <a:ext cx="6812470" cy="5430004"/>
              </a:xfrm>
              <a:blipFill>
                <a:blip r:embed="rId3"/>
                <a:stretch>
                  <a:fillRect l="-1253" t="-1573" r="-5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C7FA41-3B4F-BF43-9E7C-15CA19C4B636}"/>
              </a:ext>
            </a:extLst>
          </p:cNvPr>
          <p:cNvSpPr>
            <a:spLocks noGrp="1"/>
          </p:cNvSpPr>
          <p:nvPr>
            <p:ph type="sldNum" sz="quarter" idx="12"/>
          </p:nvPr>
        </p:nvSpPr>
        <p:spPr/>
        <p:txBody>
          <a:bodyPr/>
          <a:lstStyle/>
          <a:p>
            <a:fld id="{A57F9112-1840-42A5-8E86-90BE042C0880}" type="slidenum">
              <a:rPr lang="en-US" smtClean="0"/>
              <a:pPr/>
              <a:t>58</a:t>
            </a:fld>
            <a:endParaRPr lang="en-US"/>
          </a:p>
        </p:txBody>
      </p:sp>
      <p:pic>
        <p:nvPicPr>
          <p:cNvPr id="5" name="Picture 4">
            <a:extLst>
              <a:ext uri="{FF2B5EF4-FFF2-40B4-BE49-F238E27FC236}">
                <a16:creationId xmlns:a16="http://schemas.microsoft.com/office/drawing/2014/main" id="{37908489-FB74-A744-A5C1-9027AB570FBA}"/>
              </a:ext>
            </a:extLst>
          </p:cNvPr>
          <p:cNvPicPr>
            <a:picLocks noChangeAspect="1"/>
          </p:cNvPicPr>
          <p:nvPr/>
        </p:nvPicPr>
        <p:blipFill>
          <a:blip r:embed="rId4"/>
          <a:stretch>
            <a:fillRect/>
          </a:stretch>
        </p:blipFill>
        <p:spPr>
          <a:xfrm>
            <a:off x="7814930" y="3754768"/>
            <a:ext cx="4152814" cy="2687864"/>
          </a:xfrm>
          <a:prstGeom prst="rect">
            <a:avLst/>
          </a:prstGeom>
        </p:spPr>
      </p:pic>
      <p:pic>
        <p:nvPicPr>
          <p:cNvPr id="7" name="Picture 6">
            <a:extLst>
              <a:ext uri="{FF2B5EF4-FFF2-40B4-BE49-F238E27FC236}">
                <a16:creationId xmlns:a16="http://schemas.microsoft.com/office/drawing/2014/main" id="{23B979C4-7457-764A-A14F-C2D67FF620E2}"/>
              </a:ext>
            </a:extLst>
          </p:cNvPr>
          <p:cNvPicPr>
            <a:picLocks noChangeAspect="1"/>
          </p:cNvPicPr>
          <p:nvPr/>
        </p:nvPicPr>
        <p:blipFill>
          <a:blip r:embed="rId5"/>
          <a:stretch>
            <a:fillRect/>
          </a:stretch>
        </p:blipFill>
        <p:spPr>
          <a:xfrm>
            <a:off x="7851025" y="136526"/>
            <a:ext cx="3986548" cy="2849244"/>
          </a:xfrm>
          <a:prstGeom prst="rect">
            <a:avLst/>
          </a:prstGeom>
        </p:spPr>
      </p:pic>
      <p:sp>
        <p:nvSpPr>
          <p:cNvPr id="6" name="Date Placeholder 5">
            <a:extLst>
              <a:ext uri="{FF2B5EF4-FFF2-40B4-BE49-F238E27FC236}">
                <a16:creationId xmlns:a16="http://schemas.microsoft.com/office/drawing/2014/main" id="{65A72B57-6696-6040-B674-84E1EB1A1C2B}"/>
              </a:ext>
            </a:extLst>
          </p:cNvPr>
          <p:cNvSpPr>
            <a:spLocks noGrp="1"/>
          </p:cNvSpPr>
          <p:nvPr>
            <p:ph type="dt" sz="half" idx="10"/>
          </p:nvPr>
        </p:nvSpPr>
        <p:spPr/>
        <p:txBody>
          <a:bodyPr/>
          <a:lstStyle/>
          <a:p>
            <a:r>
              <a:rPr lang="en-US"/>
              <a:t>11/19/21</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F851E75-A82A-8D46-B3D6-8D34362BAA11}"/>
                  </a:ext>
                </a:extLst>
              </p:cNvPr>
              <p:cNvSpPr/>
              <p:nvPr/>
            </p:nvSpPr>
            <p:spPr>
              <a:xfrm>
                <a:off x="9401336" y="3231548"/>
                <a:ext cx="11617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432FF"/>
                          </a:solidFill>
                          <a:latin typeface="Cambria Math" panose="02040503050406030204" pitchFamily="18" charset="0"/>
                        </a:rPr>
                        <m:t>𝜎</m:t>
                      </m:r>
                      <m:r>
                        <a:rPr lang="en-US" sz="2800" i="1" smtClean="0">
                          <a:solidFill>
                            <a:srgbClr val="0432FF"/>
                          </a:solidFill>
                          <a:latin typeface="Cambria Math" panose="02040503050406030204" pitchFamily="18" charset="0"/>
                        </a:rPr>
                        <m:t>(</m:t>
                      </m:r>
                      <m:sSub>
                        <m:sSubPr>
                          <m:ctrlPr>
                            <a:rPr lang="en-US" sz="2800" i="1">
                              <a:solidFill>
                                <a:srgbClr val="0432FF"/>
                              </a:solidFill>
                              <a:latin typeface="Cambria Math" panose="02040503050406030204" pitchFamily="18" charset="0"/>
                            </a:rPr>
                          </m:ctrlPr>
                        </m:sSubPr>
                        <m:e>
                          <m:r>
                            <a:rPr lang="en-US" sz="2800" i="1">
                              <a:solidFill>
                                <a:srgbClr val="0432FF"/>
                              </a:solidFill>
                              <a:latin typeface="Cambria Math" panose="02040503050406030204" pitchFamily="18" charset="0"/>
                            </a:rPr>
                            <m:t>𝐸</m:t>
                          </m:r>
                        </m:e>
                        <m:sub>
                          <m:r>
                            <a:rPr lang="en-US" sz="2800" i="1">
                              <a:solidFill>
                                <a:srgbClr val="0432FF"/>
                              </a:solidFill>
                              <a:latin typeface="Cambria Math" panose="02040503050406030204" pitchFamily="18" charset="0"/>
                            </a:rPr>
                            <m:t>𝜈</m:t>
                          </m:r>
                        </m:sub>
                      </m:sSub>
                      <m:r>
                        <a:rPr lang="en-US" sz="2800" i="1">
                          <a:solidFill>
                            <a:srgbClr val="0432FF"/>
                          </a:solidFill>
                          <a:latin typeface="Cambria Math" panose="02040503050406030204" pitchFamily="18" charset="0"/>
                        </a:rPr>
                        <m:t>)</m:t>
                      </m:r>
                    </m:oMath>
                  </m:oMathPara>
                </a14:m>
                <a:endParaRPr lang="en-US" sz="2800">
                  <a:solidFill>
                    <a:srgbClr val="0432FF"/>
                  </a:solidFill>
                </a:endParaRPr>
              </a:p>
            </p:txBody>
          </p:sp>
        </mc:Choice>
        <mc:Fallback xmlns="">
          <p:sp>
            <p:nvSpPr>
              <p:cNvPr id="8" name="Rectangle 7">
                <a:extLst>
                  <a:ext uri="{FF2B5EF4-FFF2-40B4-BE49-F238E27FC236}">
                    <a16:creationId xmlns:a16="http://schemas.microsoft.com/office/drawing/2014/main" id="{1F851E75-A82A-8D46-B3D6-8D34362BAA11}"/>
                  </a:ext>
                </a:extLst>
              </p:cNvPr>
              <p:cNvSpPr>
                <a:spLocks noRot="1" noChangeAspect="1" noMove="1" noResize="1" noEditPoints="1" noAdjustHandles="1" noChangeArrowheads="1" noChangeShapeType="1" noTextEdit="1"/>
              </p:cNvSpPr>
              <p:nvPr/>
            </p:nvSpPr>
            <p:spPr>
              <a:xfrm>
                <a:off x="9401336" y="3231548"/>
                <a:ext cx="1161728"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13439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5AB9-AF77-A449-9935-492BD85DD4FA}"/>
              </a:ext>
            </a:extLst>
          </p:cNvPr>
          <p:cNvSpPr>
            <a:spLocks noGrp="1"/>
          </p:cNvSpPr>
          <p:nvPr>
            <p:ph type="title"/>
          </p:nvPr>
        </p:nvSpPr>
        <p:spPr/>
        <p:txBody>
          <a:bodyPr/>
          <a:lstStyle/>
          <a:p>
            <a:r>
              <a:rPr lang="en-US"/>
              <a:t>Backup Slides</a:t>
            </a:r>
          </a:p>
        </p:txBody>
      </p:sp>
      <p:sp>
        <p:nvSpPr>
          <p:cNvPr id="3" name="Text Placeholder 2">
            <a:extLst>
              <a:ext uri="{FF2B5EF4-FFF2-40B4-BE49-F238E27FC236}">
                <a16:creationId xmlns:a16="http://schemas.microsoft.com/office/drawing/2014/main" id="{55B65C8E-9408-CF45-94E9-CCE9213360B4}"/>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CD25D979-584D-AA49-A8ED-560E7BCA0478}"/>
              </a:ext>
            </a:extLst>
          </p:cNvPr>
          <p:cNvSpPr>
            <a:spLocks noGrp="1"/>
          </p:cNvSpPr>
          <p:nvPr>
            <p:ph type="sldNum" sz="quarter" idx="12"/>
          </p:nvPr>
        </p:nvSpPr>
        <p:spPr/>
        <p:txBody>
          <a:bodyPr/>
          <a:lstStyle/>
          <a:p>
            <a:fld id="{67785FF4-64B7-A940-AF5E-4E462CC25242}" type="slidenum">
              <a:rPr lang="en-US" smtClean="0"/>
              <a:t>59</a:t>
            </a:fld>
            <a:endParaRPr lang="en-US"/>
          </a:p>
        </p:txBody>
      </p:sp>
      <p:sp>
        <p:nvSpPr>
          <p:cNvPr id="4" name="Date Placeholder 3">
            <a:extLst>
              <a:ext uri="{FF2B5EF4-FFF2-40B4-BE49-F238E27FC236}">
                <a16:creationId xmlns:a16="http://schemas.microsoft.com/office/drawing/2014/main" id="{B7E0EBE4-D5E9-3740-A48E-85829CC1ED58}"/>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1152944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9237-352B-D24F-BA9D-5263AB02BBCA}"/>
              </a:ext>
            </a:extLst>
          </p:cNvPr>
          <p:cNvSpPr>
            <a:spLocks noGrp="1"/>
          </p:cNvSpPr>
          <p:nvPr>
            <p:ph type="title"/>
          </p:nvPr>
        </p:nvSpPr>
        <p:spPr/>
        <p:txBody>
          <a:bodyPr/>
          <a:lstStyle/>
          <a:p>
            <a:r>
              <a:rPr lang="en-US"/>
              <a:t>Systematic budget</a:t>
            </a:r>
          </a:p>
        </p:txBody>
      </p:sp>
      <p:sp>
        <p:nvSpPr>
          <p:cNvPr id="3" name="Content Placeholder 2">
            <a:extLst>
              <a:ext uri="{FF2B5EF4-FFF2-40B4-BE49-F238E27FC236}">
                <a16:creationId xmlns:a16="http://schemas.microsoft.com/office/drawing/2014/main" id="{DDF4050A-7949-3F45-8F75-B29F40E2B5BF}"/>
              </a:ext>
            </a:extLst>
          </p:cNvPr>
          <p:cNvSpPr>
            <a:spLocks noGrp="1"/>
          </p:cNvSpPr>
          <p:nvPr>
            <p:ph idx="1"/>
          </p:nvPr>
        </p:nvSpPr>
        <p:spPr>
          <a:xfrm>
            <a:off x="838200" y="1042048"/>
            <a:ext cx="10515600" cy="1863782"/>
          </a:xfrm>
        </p:spPr>
        <p:txBody>
          <a:bodyPr/>
          <a:lstStyle/>
          <a:p>
            <a:r>
              <a:rPr lang="en-US">
                <a:cs typeface="Calibri"/>
              </a:rPr>
              <a:t>Cross section uncertainty is the dominant for accelerator oscillation experiments</a:t>
            </a:r>
          </a:p>
          <a:p>
            <a:endParaRPr lang="en-US"/>
          </a:p>
        </p:txBody>
      </p:sp>
      <p:sp>
        <p:nvSpPr>
          <p:cNvPr id="4" name="Slide Number Placeholder 3">
            <a:extLst>
              <a:ext uri="{FF2B5EF4-FFF2-40B4-BE49-F238E27FC236}">
                <a16:creationId xmlns:a16="http://schemas.microsoft.com/office/drawing/2014/main" id="{08E9306E-2E50-0A43-B9CD-0D877D552DEB}"/>
              </a:ext>
            </a:extLst>
          </p:cNvPr>
          <p:cNvSpPr>
            <a:spLocks noGrp="1"/>
          </p:cNvSpPr>
          <p:nvPr>
            <p:ph type="sldNum" sz="quarter" idx="12"/>
          </p:nvPr>
        </p:nvSpPr>
        <p:spPr/>
        <p:txBody>
          <a:bodyPr/>
          <a:lstStyle/>
          <a:p>
            <a:fld id="{67785FF4-64B7-A940-AF5E-4E462CC25242}" type="slidenum">
              <a:rPr lang="en-US" smtClean="0"/>
              <a:pPr/>
              <a:t>6</a:t>
            </a:fld>
            <a:endParaRPr lang="en-US"/>
          </a:p>
        </p:txBody>
      </p:sp>
      <p:pic>
        <p:nvPicPr>
          <p:cNvPr id="5" name="Picture 4">
            <a:extLst>
              <a:ext uri="{FF2B5EF4-FFF2-40B4-BE49-F238E27FC236}">
                <a16:creationId xmlns:a16="http://schemas.microsoft.com/office/drawing/2014/main" id="{39650CD2-4E85-8C48-8799-E48DE3950574}"/>
              </a:ext>
            </a:extLst>
          </p:cNvPr>
          <p:cNvPicPr>
            <a:picLocks noChangeAspect="1"/>
          </p:cNvPicPr>
          <p:nvPr/>
        </p:nvPicPr>
        <p:blipFill>
          <a:blip r:embed="rId3"/>
          <a:stretch>
            <a:fillRect/>
          </a:stretch>
        </p:blipFill>
        <p:spPr>
          <a:xfrm>
            <a:off x="6453821" y="1650603"/>
            <a:ext cx="5646233" cy="2219721"/>
          </a:xfrm>
          <a:prstGeom prst="rect">
            <a:avLst/>
          </a:prstGeom>
        </p:spPr>
      </p:pic>
      <p:sp>
        <p:nvSpPr>
          <p:cNvPr id="7" name="Rectangle 6">
            <a:extLst>
              <a:ext uri="{FF2B5EF4-FFF2-40B4-BE49-F238E27FC236}">
                <a16:creationId xmlns:a16="http://schemas.microsoft.com/office/drawing/2014/main" id="{6BC873F5-3124-C448-B535-0D1016B79455}"/>
              </a:ext>
            </a:extLst>
          </p:cNvPr>
          <p:cNvSpPr/>
          <p:nvPr/>
        </p:nvSpPr>
        <p:spPr>
          <a:xfrm>
            <a:off x="9675408" y="3893742"/>
            <a:ext cx="2516592" cy="584775"/>
          </a:xfrm>
          <a:prstGeom prst="rect">
            <a:avLst/>
          </a:prstGeom>
        </p:spPr>
        <p:txBody>
          <a:bodyPr wrap="square">
            <a:spAutoFit/>
          </a:bodyPr>
          <a:lstStyle/>
          <a:p>
            <a:r>
              <a:rPr lang="en-US" sz="1600" err="1">
                <a:solidFill>
                  <a:srgbClr val="222222"/>
                </a:solidFill>
                <a:latin typeface="Helvetica Light" panose="020B0403020202020204" pitchFamily="34" charset="0"/>
              </a:rPr>
              <a:t>NOvA</a:t>
            </a:r>
            <a:r>
              <a:rPr lang="en-US" sz="1600">
                <a:solidFill>
                  <a:srgbClr val="222222"/>
                </a:solidFill>
                <a:latin typeface="Helvetica Light" panose="020B0403020202020204" pitchFamily="34" charset="0"/>
              </a:rPr>
              <a:t> arXiv:2108.08219 (</a:t>
            </a:r>
            <a:r>
              <a:rPr lang="en-US" sz="1600">
                <a:latin typeface="Helvetica Light" panose="020B0403020202020204" pitchFamily="34" charset="0"/>
              </a:rPr>
              <a:t>similar in T2K</a:t>
            </a:r>
            <a:r>
              <a:rPr lang="en-US" sz="1600">
                <a:solidFill>
                  <a:srgbClr val="222222"/>
                </a:solidFill>
                <a:latin typeface="Helvetica Light" panose="020B0403020202020204" pitchFamily="34" charset="0"/>
              </a:rPr>
              <a:t>)</a:t>
            </a:r>
            <a:endParaRPr lang="en-US" sz="1600">
              <a:latin typeface="Helvetica Light" panose="020B0403020202020204" pitchFamily="34" charset="0"/>
            </a:endParaRPr>
          </a:p>
        </p:txBody>
      </p:sp>
      <p:pic>
        <p:nvPicPr>
          <p:cNvPr id="9" name="Picture 8">
            <a:extLst>
              <a:ext uri="{FF2B5EF4-FFF2-40B4-BE49-F238E27FC236}">
                <a16:creationId xmlns:a16="http://schemas.microsoft.com/office/drawing/2014/main" id="{8732776E-479F-094F-A6DF-012B096DD7CB}"/>
              </a:ext>
            </a:extLst>
          </p:cNvPr>
          <p:cNvPicPr>
            <a:picLocks noChangeAspect="1"/>
          </p:cNvPicPr>
          <p:nvPr/>
        </p:nvPicPr>
        <p:blipFill>
          <a:blip r:embed="rId4"/>
          <a:stretch>
            <a:fillRect/>
          </a:stretch>
        </p:blipFill>
        <p:spPr>
          <a:xfrm>
            <a:off x="212798" y="3453267"/>
            <a:ext cx="6654800" cy="124204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4CBC10-260E-8749-BFF0-1120415D0704}"/>
                  </a:ext>
                </a:extLst>
              </p:cNvPr>
              <p:cNvSpPr txBox="1"/>
              <p:nvPr/>
            </p:nvSpPr>
            <p:spPr>
              <a:xfrm>
                <a:off x="838200" y="4800160"/>
                <a:ext cx="9262730" cy="1384995"/>
              </a:xfrm>
              <a:prstGeom prst="rect">
                <a:avLst/>
              </a:prstGeom>
              <a:noFill/>
            </p:spPr>
            <p:txBody>
              <a:bodyPr wrap="square" rtlCol="0">
                <a:spAutoFit/>
              </a:bodyPr>
              <a:lstStyle/>
              <a:p>
                <a:pPr marL="285750" indent="-285750">
                  <a:buFont typeface="Arial" panose="020B0604020202020204" pitchFamily="34" charset="0"/>
                  <a:buChar char="•"/>
                </a:pPr>
                <a:r>
                  <a:rPr lang="en-US" sz="2800">
                    <a:solidFill>
                      <a:schemeClr val="tx1"/>
                    </a:solidFill>
                  </a:rPr>
                  <a:t>It’s important to understand </a:t>
                </a:r>
              </a:p>
              <a:p>
                <a:pPr marL="742950" lvl="1" indent="-285750">
                  <a:buFont typeface="Arial" panose="020B0604020202020204" pitchFamily="34" charset="0"/>
                  <a:buChar char="•"/>
                </a:pPr>
                <a:r>
                  <a:rPr lang="en-US" sz="2800"/>
                  <a:t>E</a:t>
                </a:r>
                <a:r>
                  <a:rPr lang="en-US" sz="2800">
                    <a:solidFill>
                      <a:schemeClr val="tx1"/>
                    </a:solidFill>
                  </a:rPr>
                  <a:t>nergy dependence of the inclusive cross section: </a:t>
                </a:r>
                <a14:m>
                  <m:oMath xmlns:m="http://schemas.openxmlformats.org/officeDocument/2006/math">
                    <m:r>
                      <a:rPr lang="en-US" sz="2800" b="1" i="1" smtClean="0">
                        <a:solidFill>
                          <a:srgbClr val="0432FF"/>
                        </a:solidFill>
                        <a:latin typeface="Cambria Math" panose="02040503050406030204" pitchFamily="18" charset="0"/>
                      </a:rPr>
                      <m:t>𝝈</m:t>
                    </m:r>
                    <m:r>
                      <a:rPr lang="en-US" sz="2800" b="1" i="1" smtClean="0">
                        <a:solidFill>
                          <a:srgbClr val="0432FF"/>
                        </a:solidFill>
                        <a:latin typeface="Cambria Math" panose="02040503050406030204" pitchFamily="18" charset="0"/>
                      </a:rPr>
                      <m:t>(</m:t>
                    </m:r>
                    <m:sSub>
                      <m:sSubPr>
                        <m:ctrlPr>
                          <a:rPr lang="en-US" sz="2800" b="1" i="1" smtClean="0">
                            <a:solidFill>
                              <a:srgbClr val="0432FF"/>
                            </a:solidFill>
                            <a:latin typeface="Cambria Math" panose="02040503050406030204" pitchFamily="18" charset="0"/>
                          </a:rPr>
                        </m:ctrlPr>
                      </m:sSubPr>
                      <m:e>
                        <m:r>
                          <a:rPr lang="en-US" sz="2800" b="1" i="1" smtClean="0">
                            <a:solidFill>
                              <a:srgbClr val="0432FF"/>
                            </a:solidFill>
                            <a:latin typeface="Cambria Math" panose="02040503050406030204" pitchFamily="18" charset="0"/>
                          </a:rPr>
                          <m:t>𝑬</m:t>
                        </m:r>
                      </m:e>
                      <m:sub>
                        <m:r>
                          <a:rPr lang="en-US" sz="2800" b="1" i="1" smtClean="0">
                            <a:solidFill>
                              <a:srgbClr val="0432FF"/>
                            </a:solidFill>
                            <a:latin typeface="Cambria Math" panose="02040503050406030204" pitchFamily="18" charset="0"/>
                          </a:rPr>
                          <m:t>𝝂</m:t>
                        </m:r>
                      </m:sub>
                    </m:sSub>
                    <m:r>
                      <a:rPr lang="en-US" sz="2800" b="1" i="1" smtClean="0">
                        <a:solidFill>
                          <a:srgbClr val="0432FF"/>
                        </a:solidFill>
                        <a:latin typeface="Cambria Math" panose="02040503050406030204" pitchFamily="18" charset="0"/>
                      </a:rPr>
                      <m:t>)</m:t>
                    </m:r>
                  </m:oMath>
                </a14:m>
                <a:endParaRPr lang="en-US" sz="2800" b="1">
                  <a:solidFill>
                    <a:srgbClr val="0432FF"/>
                  </a:solidFill>
                </a:endParaRPr>
              </a:p>
              <a:p>
                <a:pPr marL="742950" lvl="1" indent="-285750">
                  <a:buFont typeface="Arial" panose="020B0604020202020204" pitchFamily="34" charset="0"/>
                  <a:buChar char="•"/>
                </a:pPr>
                <a:r>
                  <a:rPr lang="en-US" sz="2800"/>
                  <a:t>M</a:t>
                </a:r>
                <a:r>
                  <a:rPr lang="en-US" sz="2800">
                    <a:solidFill>
                      <a:schemeClr val="tx1"/>
                    </a:solidFill>
                  </a:rPr>
                  <a:t>apping: </a:t>
                </a:r>
                <a14:m>
                  <m:oMath xmlns:m="http://schemas.openxmlformats.org/officeDocument/2006/math">
                    <m:sSub>
                      <m:sSubPr>
                        <m:ctrlPr>
                          <a:rPr lang="en-US" sz="2800" b="1" i="1" dirty="0" smtClean="0">
                            <a:solidFill>
                              <a:srgbClr val="0432FF"/>
                            </a:solidFill>
                            <a:latin typeface="Cambria Math" panose="02040503050406030204" pitchFamily="18" charset="0"/>
                          </a:rPr>
                        </m:ctrlPr>
                      </m:sSubPr>
                      <m:e>
                        <m:r>
                          <a:rPr lang="en-US" sz="2800" b="1" dirty="0">
                            <a:solidFill>
                              <a:srgbClr val="0432FF"/>
                            </a:solidFill>
                            <a:latin typeface="Cambria Math" panose="02040503050406030204" pitchFamily="18" charset="0"/>
                          </a:rPr>
                          <m:t>𝐃</m:t>
                        </m:r>
                        <m:r>
                          <a:rPr lang="en-US" sz="2800" b="1" i="1" dirty="0">
                            <a:solidFill>
                              <a:srgbClr val="0432FF"/>
                            </a:solidFill>
                            <a:latin typeface="Cambria Math" panose="02040503050406030204" pitchFamily="18" charset="0"/>
                          </a:rPr>
                          <m:t>(</m:t>
                        </m:r>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𝝂</m:t>
                        </m:r>
                      </m:sub>
                    </m:sSub>
                    <m:r>
                      <a:rPr lang="en-US" sz="2800" b="1" i="1" dirty="0">
                        <a:solidFill>
                          <a:srgbClr val="0432FF"/>
                        </a:solidFill>
                        <a:latin typeface="Cambria Math" panose="02040503050406030204" pitchFamily="18" charset="0"/>
                      </a:rPr>
                      <m:t> →</m:t>
                    </m:r>
                    <m:sSub>
                      <m:sSubPr>
                        <m:ctrlPr>
                          <a:rPr lang="en-US" sz="2800" b="1" i="1" dirty="0">
                            <a:solidFill>
                              <a:srgbClr val="0432FF"/>
                            </a:solidFill>
                            <a:latin typeface="Cambria Math" panose="02040503050406030204" pitchFamily="18" charset="0"/>
                          </a:rPr>
                        </m:ctrlPr>
                      </m:sSubPr>
                      <m:e>
                        <m:r>
                          <a:rPr lang="en-US" sz="2800" b="1" i="1" dirty="0">
                            <a:solidFill>
                              <a:srgbClr val="0432FF"/>
                            </a:solidFill>
                            <a:latin typeface="Cambria Math" panose="02040503050406030204" pitchFamily="18" charset="0"/>
                          </a:rPr>
                          <m:t>𝑬</m:t>
                        </m:r>
                      </m:e>
                      <m:sub>
                        <m:r>
                          <a:rPr lang="en-US" sz="2800" b="1" i="1" dirty="0">
                            <a:solidFill>
                              <a:srgbClr val="0432FF"/>
                            </a:solidFill>
                            <a:latin typeface="Cambria Math" panose="02040503050406030204" pitchFamily="18" charset="0"/>
                          </a:rPr>
                          <m:t>𝒓𝒆𝒄𝒐</m:t>
                        </m:r>
                      </m:sub>
                    </m:sSub>
                    <m:r>
                      <a:rPr lang="en-US" sz="2800" b="1" i="1" dirty="0">
                        <a:solidFill>
                          <a:srgbClr val="0432FF"/>
                        </a:solidFill>
                        <a:latin typeface="Cambria Math" panose="02040503050406030204" pitchFamily="18" charset="0"/>
                      </a:rPr>
                      <m:t>)</m:t>
                    </m:r>
                  </m:oMath>
                </a14:m>
                <a:endParaRPr lang="en-US" sz="2800">
                  <a:solidFill>
                    <a:schemeClr val="tx1"/>
                  </a:solidFill>
                </a:endParaRPr>
              </a:p>
            </p:txBody>
          </p:sp>
        </mc:Choice>
        <mc:Fallback xmlns="">
          <p:sp>
            <p:nvSpPr>
              <p:cNvPr id="10" name="TextBox 9">
                <a:extLst>
                  <a:ext uri="{FF2B5EF4-FFF2-40B4-BE49-F238E27FC236}">
                    <a16:creationId xmlns:a16="http://schemas.microsoft.com/office/drawing/2014/main" id="{324CBC10-260E-8749-BFF0-1120415D0704}"/>
                  </a:ext>
                </a:extLst>
              </p:cNvPr>
              <p:cNvSpPr txBox="1">
                <a:spLocks noRot="1" noChangeAspect="1" noMove="1" noResize="1" noEditPoints="1" noAdjustHandles="1" noChangeArrowheads="1" noChangeShapeType="1" noTextEdit="1"/>
              </p:cNvSpPr>
              <p:nvPr/>
            </p:nvSpPr>
            <p:spPr>
              <a:xfrm>
                <a:off x="838200" y="4800160"/>
                <a:ext cx="9262730" cy="1384995"/>
              </a:xfrm>
              <a:prstGeom prst="rect">
                <a:avLst/>
              </a:prstGeom>
              <a:blipFill>
                <a:blip r:embed="rId5"/>
                <a:stretch>
                  <a:fillRect l="-1185" t="-3947" b="-1140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4AEF1524-0663-3C40-8A13-917A8D36E170}"/>
              </a:ext>
            </a:extLst>
          </p:cNvPr>
          <p:cNvSpPr txBox="1"/>
          <p:nvPr/>
        </p:nvSpPr>
        <p:spPr>
          <a:xfrm>
            <a:off x="10657921" y="5400453"/>
            <a:ext cx="1786602" cy="830997"/>
          </a:xfrm>
          <a:prstGeom prst="rect">
            <a:avLst/>
          </a:prstGeom>
          <a:noFill/>
        </p:spPr>
        <p:txBody>
          <a:bodyPr wrap="square" rtlCol="0">
            <a:spAutoFit/>
          </a:bodyPr>
          <a:lstStyle/>
          <a:p>
            <a:r>
              <a:rPr lang="en-US" sz="2400">
                <a:latin typeface="Helvetica" pitchFamily="2" charset="0"/>
              </a:rPr>
              <a:t>focus of this talk</a:t>
            </a:r>
          </a:p>
        </p:txBody>
      </p:sp>
      <p:cxnSp>
        <p:nvCxnSpPr>
          <p:cNvPr id="13" name="Curved Connector 12">
            <a:extLst>
              <a:ext uri="{FF2B5EF4-FFF2-40B4-BE49-F238E27FC236}">
                <a16:creationId xmlns:a16="http://schemas.microsoft.com/office/drawing/2014/main" id="{EDAD3592-404A-A64F-B32E-A449C1800DE7}"/>
              </a:ext>
            </a:extLst>
          </p:cNvPr>
          <p:cNvCxnSpPr>
            <a:endCxn id="9" idx="0"/>
          </p:cNvCxnSpPr>
          <p:nvPr/>
        </p:nvCxnSpPr>
        <p:spPr>
          <a:xfrm rot="10800000" flipV="1">
            <a:off x="3540198" y="2449429"/>
            <a:ext cx="2937912" cy="1003837"/>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A8F96129-EEAA-6047-9F29-CDAC437AD337}"/>
              </a:ext>
            </a:extLst>
          </p:cNvPr>
          <p:cNvCxnSpPr/>
          <p:nvPr/>
        </p:nvCxnSpPr>
        <p:spPr>
          <a:xfrm rot="5400000">
            <a:off x="5187682" y="2051601"/>
            <a:ext cx="1499137" cy="1435100"/>
          </a:xfrm>
          <a:prstGeom prst="curvedConnector3">
            <a:avLst>
              <a:gd name="adj1" fmla="val 8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9AEB55CF-F1B8-2E47-A0AA-C42C973D2BC0}"/>
              </a:ext>
            </a:extLst>
          </p:cNvPr>
          <p:cNvCxnSpPr>
            <a:cxnSpLocks/>
          </p:cNvCxnSpPr>
          <p:nvPr/>
        </p:nvCxnSpPr>
        <p:spPr>
          <a:xfrm rot="5400000">
            <a:off x="5523735" y="2293398"/>
            <a:ext cx="1251488" cy="1199157"/>
          </a:xfrm>
          <a:prstGeom prst="curvedConnector3">
            <a:avLst>
              <a:gd name="adj1" fmla="val 12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2DBCD027-B360-AA40-854D-0AF81DC1AFCE}"/>
              </a:ext>
            </a:extLst>
          </p:cNvPr>
          <p:cNvCxnSpPr>
            <a:cxnSpLocks/>
          </p:cNvCxnSpPr>
          <p:nvPr/>
        </p:nvCxnSpPr>
        <p:spPr>
          <a:xfrm rot="5400000">
            <a:off x="5844935" y="2863691"/>
            <a:ext cx="748086" cy="617712"/>
          </a:xfrm>
          <a:prstGeom prst="curvedConnector3">
            <a:avLst>
              <a:gd name="adj1" fmla="val -93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Left Brace 34">
            <a:extLst>
              <a:ext uri="{FF2B5EF4-FFF2-40B4-BE49-F238E27FC236}">
                <a16:creationId xmlns:a16="http://schemas.microsoft.com/office/drawing/2014/main" id="{C9F6B6C9-7C5B-884A-8704-B1DBF652A6A4}"/>
              </a:ext>
            </a:extLst>
          </p:cNvPr>
          <p:cNvSpPr/>
          <p:nvPr/>
        </p:nvSpPr>
        <p:spPr>
          <a:xfrm flipH="1">
            <a:off x="10168823" y="5444616"/>
            <a:ext cx="260276" cy="707886"/>
          </a:xfrm>
          <a:prstGeom prst="leftBrace">
            <a:avLst/>
          </a:prstGeom>
          <a:ln w="28575">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5A36C4A2-934F-2349-B1BE-C23035F118B8}"/>
              </a:ext>
            </a:extLst>
          </p:cNvPr>
          <p:cNvCxnSpPr>
            <a:cxnSpLocks/>
          </p:cNvCxnSpPr>
          <p:nvPr/>
        </p:nvCxnSpPr>
        <p:spPr>
          <a:xfrm rot="5400000">
            <a:off x="5565658" y="2639471"/>
            <a:ext cx="1051771" cy="706726"/>
          </a:xfrm>
          <a:prstGeom prst="curvedConnector3">
            <a:avLst>
              <a:gd name="adj1" fmla="val 92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Date Placeholder 10">
            <a:extLst>
              <a:ext uri="{FF2B5EF4-FFF2-40B4-BE49-F238E27FC236}">
                <a16:creationId xmlns:a16="http://schemas.microsoft.com/office/drawing/2014/main" id="{CE45C244-82F0-8749-BCBF-74EDF9C4C628}"/>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002026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1AFC87F3-BB8E-1543-A90F-56C10390DB60}"/>
                  </a:ext>
                </a:extLst>
              </p:cNvPr>
              <p:cNvSpPr>
                <a:spLocks noGrp="1"/>
              </p:cNvSpPr>
              <p:nvPr>
                <p:ph type="title"/>
              </p:nvPr>
            </p:nvSpPr>
            <p:spPr/>
            <p:txBody>
              <a:bodyPr/>
              <a:lstStyle/>
              <a:p>
                <a:r>
                  <a:rPr lang="en-US"/>
                  <a:t>1-bin total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𝜇</m:t>
                        </m:r>
                      </m:sub>
                    </m:sSub>
                  </m:oMath>
                </a14:m>
                <a:r>
                  <a:rPr lang="en-US"/>
                  <a:t>CC cross section</a:t>
                </a:r>
              </a:p>
            </p:txBody>
          </p:sp>
        </mc:Choice>
        <mc:Fallback xmlns="">
          <p:sp>
            <p:nvSpPr>
              <p:cNvPr id="6" name="Title 5">
                <a:extLst>
                  <a:ext uri="{FF2B5EF4-FFF2-40B4-BE49-F238E27FC236}">
                    <a16:creationId xmlns:a16="http://schemas.microsoft.com/office/drawing/2014/main" id="{1AFC87F3-BB8E-1543-A90F-56C10390DB60}"/>
                  </a:ext>
                </a:extLst>
              </p:cNvPr>
              <p:cNvSpPr>
                <a:spLocks noGrp="1" noRot="1" noChangeAspect="1" noMove="1" noResize="1" noEditPoints="1" noAdjustHandles="1" noChangeArrowheads="1" noChangeShapeType="1" noTextEdit="1"/>
              </p:cNvSpPr>
              <p:nvPr>
                <p:ph type="title"/>
              </p:nvPr>
            </p:nvSpPr>
            <p:spPr>
              <a:blipFill>
                <a:blip r:embed="rId3"/>
                <a:stretch>
                  <a:fillRect l="-2377" t="-21260" b="-30709"/>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86DA9F59-886E-924A-874E-67BF9B8113E0}"/>
              </a:ext>
            </a:extLst>
          </p:cNvPr>
          <p:cNvSpPr>
            <a:spLocks noGrp="1"/>
          </p:cNvSpPr>
          <p:nvPr>
            <p:ph idx="1"/>
          </p:nvPr>
        </p:nvSpPr>
        <p:spPr/>
        <p:txBody>
          <a:bodyPr/>
          <a:lstStyle/>
          <a:p>
            <a:r>
              <a:rPr lang="en-US"/>
              <a:t>(0.932 ± 0.065) × 10−38 cm2/nucleon</a:t>
            </a:r>
          </a:p>
        </p:txBody>
      </p:sp>
      <p:sp>
        <p:nvSpPr>
          <p:cNvPr id="5" name="Slide Number Placeholder 4">
            <a:extLst>
              <a:ext uri="{FF2B5EF4-FFF2-40B4-BE49-F238E27FC236}">
                <a16:creationId xmlns:a16="http://schemas.microsoft.com/office/drawing/2014/main" id="{479A73CD-DCDC-C74A-BB98-7F4DCE8E948E}"/>
              </a:ext>
            </a:extLst>
          </p:cNvPr>
          <p:cNvSpPr>
            <a:spLocks noGrp="1"/>
          </p:cNvSpPr>
          <p:nvPr>
            <p:ph type="sldNum" sz="quarter" idx="12"/>
          </p:nvPr>
        </p:nvSpPr>
        <p:spPr/>
        <p:txBody>
          <a:bodyPr/>
          <a:lstStyle/>
          <a:p>
            <a:fld id="{67785FF4-64B7-A940-AF5E-4E462CC25242}" type="slidenum">
              <a:rPr lang="en-US" smtClean="0"/>
              <a:t>60</a:t>
            </a:fld>
            <a:endParaRPr lang="en-US"/>
          </a:p>
        </p:txBody>
      </p:sp>
      <p:pic>
        <p:nvPicPr>
          <p:cNvPr id="8" name="Picture 7">
            <a:extLst>
              <a:ext uri="{FF2B5EF4-FFF2-40B4-BE49-F238E27FC236}">
                <a16:creationId xmlns:a16="http://schemas.microsoft.com/office/drawing/2014/main" id="{76034372-99B2-1144-A040-9ACDCC00430C}"/>
              </a:ext>
            </a:extLst>
          </p:cNvPr>
          <p:cNvPicPr>
            <a:picLocks noChangeAspect="1"/>
          </p:cNvPicPr>
          <p:nvPr/>
        </p:nvPicPr>
        <p:blipFill>
          <a:blip r:embed="rId4"/>
          <a:stretch>
            <a:fillRect/>
          </a:stretch>
        </p:blipFill>
        <p:spPr>
          <a:xfrm>
            <a:off x="2373641" y="1639455"/>
            <a:ext cx="7444718" cy="4342752"/>
          </a:xfrm>
          <a:prstGeom prst="rect">
            <a:avLst/>
          </a:prstGeom>
        </p:spPr>
      </p:pic>
      <p:sp>
        <p:nvSpPr>
          <p:cNvPr id="2" name="Date Placeholder 1">
            <a:extLst>
              <a:ext uri="{FF2B5EF4-FFF2-40B4-BE49-F238E27FC236}">
                <a16:creationId xmlns:a16="http://schemas.microsoft.com/office/drawing/2014/main" id="{C80A4706-61C1-4946-B9EF-60B415D075FE}"/>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012148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A651-79E1-3E40-8AD0-10313B030730}"/>
              </a:ext>
            </a:extLst>
          </p:cNvPr>
          <p:cNvSpPr>
            <a:spLocks noGrp="1"/>
          </p:cNvSpPr>
          <p:nvPr>
            <p:ph type="title"/>
          </p:nvPr>
        </p:nvSpPr>
        <p:spPr>
          <a:xfrm>
            <a:off x="838200" y="147917"/>
            <a:ext cx="10515600" cy="820272"/>
          </a:xfrm>
        </p:spPr>
        <p:txBody>
          <a:bodyPr>
            <a:normAutofit fontScale="90000"/>
          </a:bodyPr>
          <a:lstStyle/>
          <a:p>
            <a:r>
              <a:rPr lang="en-US" sz="3600"/>
              <a:t>Strategy for Further Validating the Hadronic Missing Energy</a:t>
            </a:r>
          </a:p>
        </p:txBody>
      </p:sp>
      <p:sp>
        <p:nvSpPr>
          <p:cNvPr id="5" name="Content Placeholder 4">
            <a:extLst>
              <a:ext uri="{FF2B5EF4-FFF2-40B4-BE49-F238E27FC236}">
                <a16:creationId xmlns:a16="http://schemas.microsoft.com/office/drawing/2014/main" id="{3CE49DCD-71D0-3841-9984-845D0E5BA56E}"/>
              </a:ext>
            </a:extLst>
          </p:cNvPr>
          <p:cNvSpPr>
            <a:spLocks noGrp="1"/>
          </p:cNvSpPr>
          <p:nvPr>
            <p:ph idx="1"/>
          </p:nvPr>
        </p:nvSpPr>
        <p:spPr>
          <a:xfrm>
            <a:off x="838200" y="1062318"/>
            <a:ext cx="10515600" cy="1285138"/>
          </a:xfrm>
        </p:spPr>
        <p:txBody>
          <a:bodyPr>
            <a:normAutofit fontScale="92500" lnSpcReduction="10000"/>
          </a:bodyPr>
          <a:lstStyle/>
          <a:p>
            <a:pPr marL="285750" indent="-285750"/>
            <a:r>
              <a:rPr lang="en-US"/>
              <a:t>Consider an idea case: a mono-energetic neutrino beam</a:t>
            </a:r>
          </a:p>
          <a:p>
            <a:pPr marL="285750" indent="-285750"/>
            <a:r>
              <a:rPr lang="en-US">
                <a:solidFill>
                  <a:srgbClr val="0432FF"/>
                </a:solidFill>
              </a:rPr>
              <a:t>The measured muon energy distribution can adjust the model prediction of  hadronic energy and its uncertainty</a:t>
            </a:r>
          </a:p>
          <a:p>
            <a:pPr marL="285750" indent="-285750"/>
            <a:endParaRPr lang="en-US"/>
          </a:p>
          <a:p>
            <a:pPr marL="285750" indent="-285750"/>
            <a:endParaRPr lang="en-US"/>
          </a:p>
          <a:p>
            <a:pPr marL="285750" indent="-285750"/>
            <a:endParaRPr lang="en-US"/>
          </a:p>
          <a:p>
            <a:pPr marL="285750" indent="-285750"/>
            <a:endParaRPr lang="en-US"/>
          </a:p>
        </p:txBody>
      </p:sp>
      <p:sp>
        <p:nvSpPr>
          <p:cNvPr id="43" name="Arrow: Right 47">
            <a:extLst>
              <a:ext uri="{FF2B5EF4-FFF2-40B4-BE49-F238E27FC236}">
                <a16:creationId xmlns:a16="http://schemas.microsoft.com/office/drawing/2014/main" id="{23BBB575-BA6F-BA4F-8FA4-949AD6D11620}"/>
              </a:ext>
            </a:extLst>
          </p:cNvPr>
          <p:cNvSpPr/>
          <p:nvPr/>
        </p:nvSpPr>
        <p:spPr>
          <a:xfrm>
            <a:off x="5716927" y="3117124"/>
            <a:ext cx="1158913" cy="659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6C843BF-B4F3-594C-9970-4059C3D31F2D}"/>
              </a:ext>
            </a:extLst>
          </p:cNvPr>
          <p:cNvSpPr txBox="1"/>
          <p:nvPr/>
        </p:nvSpPr>
        <p:spPr>
          <a:xfrm>
            <a:off x="5350843" y="2515586"/>
            <a:ext cx="2102639" cy="646331"/>
          </a:xfrm>
          <a:prstGeom prst="rect">
            <a:avLst/>
          </a:prstGeom>
          <a:noFill/>
        </p:spPr>
        <p:txBody>
          <a:bodyPr wrap="square" rtlCol="0">
            <a:spAutoFit/>
          </a:bodyPr>
          <a:lstStyle/>
          <a:p>
            <a:r>
              <a:rPr lang="en-US"/>
              <a:t>After constraint w/ muon kinematics</a:t>
            </a:r>
          </a:p>
        </p:txBody>
      </p:sp>
      <p:grpSp>
        <p:nvGrpSpPr>
          <p:cNvPr id="45" name="Group 44">
            <a:extLst>
              <a:ext uri="{FF2B5EF4-FFF2-40B4-BE49-F238E27FC236}">
                <a16:creationId xmlns:a16="http://schemas.microsoft.com/office/drawing/2014/main" id="{23E57248-5099-8D42-A212-B6F5679D3943}"/>
              </a:ext>
            </a:extLst>
          </p:cNvPr>
          <p:cNvGrpSpPr/>
          <p:nvPr/>
        </p:nvGrpSpPr>
        <p:grpSpPr>
          <a:xfrm>
            <a:off x="472606" y="2305062"/>
            <a:ext cx="4807355" cy="3352656"/>
            <a:chOff x="90944" y="1216638"/>
            <a:chExt cx="4807355" cy="3352656"/>
          </a:xfrm>
        </p:grpSpPr>
        <p:pic>
          <p:nvPicPr>
            <p:cNvPr id="46" name="Picture 45">
              <a:extLst>
                <a:ext uri="{FF2B5EF4-FFF2-40B4-BE49-F238E27FC236}">
                  <a16:creationId xmlns:a16="http://schemas.microsoft.com/office/drawing/2014/main" id="{D0182767-96AC-094B-9450-626636B37085}"/>
                </a:ext>
              </a:extLst>
            </p:cNvPr>
            <p:cNvPicPr>
              <a:picLocks noChangeAspect="1"/>
            </p:cNvPicPr>
            <p:nvPr/>
          </p:nvPicPr>
          <p:blipFill rotWithShape="1">
            <a:blip r:embed="rId3"/>
            <a:srcRect l="21660" t="14898" r="19451" b="19561"/>
            <a:stretch/>
          </p:blipFill>
          <p:spPr>
            <a:xfrm>
              <a:off x="2341387" y="2840889"/>
              <a:ext cx="927849" cy="813872"/>
            </a:xfrm>
            <a:prstGeom prst="rect">
              <a:avLst/>
            </a:prstGeom>
          </p:spPr>
        </p:pic>
        <p:sp>
          <p:nvSpPr>
            <p:cNvPr id="47" name="Rectangle 46">
              <a:extLst>
                <a:ext uri="{FF2B5EF4-FFF2-40B4-BE49-F238E27FC236}">
                  <a16:creationId xmlns:a16="http://schemas.microsoft.com/office/drawing/2014/main" id="{66E14358-C55B-AC49-AD09-9247B79124E7}"/>
                </a:ext>
              </a:extLst>
            </p:cNvPr>
            <p:cNvSpPr/>
            <p:nvPr/>
          </p:nvSpPr>
          <p:spPr>
            <a:xfrm>
              <a:off x="1300312" y="1231960"/>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A17733B-F2A6-AB41-8BBB-8CB651A2B751}"/>
                    </a:ext>
                  </a:extLst>
                </p:cNvPr>
                <p:cNvSpPr txBox="1"/>
                <p:nvPr/>
              </p:nvSpPr>
              <p:spPr>
                <a:xfrm>
                  <a:off x="3688931" y="3851589"/>
                  <a:ext cx="1209368"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a:p>
              </p:txBody>
            </p:sp>
          </mc:Choice>
          <mc:Fallback xmlns="">
            <p:sp>
              <p:nvSpPr>
                <p:cNvPr id="48" name="TextBox 47">
                  <a:extLst>
                    <a:ext uri="{FF2B5EF4-FFF2-40B4-BE49-F238E27FC236}">
                      <a16:creationId xmlns:a16="http://schemas.microsoft.com/office/drawing/2014/main" id="{1A17733B-F2A6-AB41-8BBB-8CB651A2B751}"/>
                    </a:ext>
                  </a:extLst>
                </p:cNvPr>
                <p:cNvSpPr txBox="1">
                  <a:spLocks noRot="1" noChangeAspect="1" noMove="1" noResize="1" noEditPoints="1" noAdjustHandles="1" noChangeArrowheads="1" noChangeShapeType="1" noTextEdit="1"/>
                </p:cNvSpPr>
                <p:nvPr/>
              </p:nvSpPr>
              <p:spPr>
                <a:xfrm>
                  <a:off x="3688931" y="3851589"/>
                  <a:ext cx="1209368" cy="391646"/>
                </a:xfrm>
                <a:prstGeom prst="rect">
                  <a:avLst/>
                </a:prstGeom>
                <a:blipFill>
                  <a:blip r:embed="rId4"/>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C83C82D-98A0-3347-80C2-40F392F8F49C}"/>
                    </a:ext>
                  </a:extLst>
                </p:cNvPr>
                <p:cNvSpPr txBox="1"/>
                <p:nvPr/>
              </p:nvSpPr>
              <p:spPr>
                <a:xfrm>
                  <a:off x="90944" y="1231961"/>
                  <a:ext cx="1209368" cy="3712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a:p>
              </p:txBody>
            </p:sp>
          </mc:Choice>
          <mc:Fallback xmlns="">
            <p:sp>
              <p:nvSpPr>
                <p:cNvPr id="49" name="TextBox 48">
                  <a:extLst>
                    <a:ext uri="{FF2B5EF4-FFF2-40B4-BE49-F238E27FC236}">
                      <a16:creationId xmlns:a16="http://schemas.microsoft.com/office/drawing/2014/main" id="{7C83C82D-98A0-3347-80C2-40F392F8F49C}"/>
                    </a:ext>
                  </a:extLst>
                </p:cNvPr>
                <p:cNvSpPr txBox="1">
                  <a:spLocks noRot="1" noChangeAspect="1" noMove="1" noResize="1" noEditPoints="1" noAdjustHandles="1" noChangeArrowheads="1" noChangeShapeType="1" noTextEdit="1"/>
                </p:cNvSpPr>
                <p:nvPr/>
              </p:nvSpPr>
              <p:spPr>
                <a:xfrm>
                  <a:off x="90944" y="1231961"/>
                  <a:ext cx="1209368" cy="371255"/>
                </a:xfrm>
                <a:prstGeom prst="rect">
                  <a:avLst/>
                </a:prstGeom>
                <a:blipFill>
                  <a:blip r:embed="rId5"/>
                  <a:stretch>
                    <a:fillRect b="-491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A6F18E46-21C2-9E4D-A398-32DF4D1EF1E8}"/>
                </a:ext>
              </a:extLst>
            </p:cNvPr>
            <p:cNvCxnSpPr>
              <a:cxnSpLocks/>
            </p:cNvCxnSpPr>
            <p:nvPr/>
          </p:nvCxnSpPr>
          <p:spPr>
            <a:xfrm>
              <a:off x="1296684" y="1231959"/>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79899C6-CC97-2245-A8EE-03F3C9483C17}"/>
                </a:ext>
              </a:extLst>
            </p:cNvPr>
            <p:cNvCxnSpPr>
              <a:cxnSpLocks/>
            </p:cNvCxnSpPr>
            <p:nvPr/>
          </p:nvCxnSpPr>
          <p:spPr>
            <a:xfrm>
              <a:off x="1293056" y="2007688"/>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83BD48-AF3B-7A48-8D44-25C0943394A9}"/>
                </a:ext>
              </a:extLst>
            </p:cNvPr>
            <p:cNvCxnSpPr/>
            <p:nvPr/>
          </p:nvCxnSpPr>
          <p:spPr>
            <a:xfrm>
              <a:off x="1408601" y="1509426"/>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990AE78-462F-6641-A4D0-838FB0DAF2E8}"/>
                    </a:ext>
                  </a:extLst>
                </p:cNvPr>
                <p:cNvSpPr txBox="1"/>
                <p:nvPr/>
              </p:nvSpPr>
              <p:spPr>
                <a:xfrm>
                  <a:off x="1314127" y="1611425"/>
                  <a:ext cx="1735490" cy="369332"/>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Δ</m:t>
                      </m:r>
                    </m:oMath>
                  </a14:m>
                  <a:r>
                    <a:rPr lang="en-US"/>
                    <a:t> (missing erg.) </a:t>
                  </a:r>
                </a:p>
              </p:txBody>
            </p:sp>
          </mc:Choice>
          <mc:Fallback xmlns="">
            <p:sp>
              <p:nvSpPr>
                <p:cNvPr id="53" name="TextBox 52">
                  <a:extLst>
                    <a:ext uri="{FF2B5EF4-FFF2-40B4-BE49-F238E27FC236}">
                      <a16:creationId xmlns:a16="http://schemas.microsoft.com/office/drawing/2014/main" id="{F990AE78-462F-6641-A4D0-838FB0DAF2E8}"/>
                    </a:ext>
                  </a:extLst>
                </p:cNvPr>
                <p:cNvSpPr txBox="1">
                  <a:spLocks noRot="1" noChangeAspect="1" noMove="1" noResize="1" noEditPoints="1" noAdjustHandles="1" noChangeArrowheads="1" noChangeShapeType="1" noTextEdit="1"/>
                </p:cNvSpPr>
                <p:nvPr/>
              </p:nvSpPr>
              <p:spPr>
                <a:xfrm>
                  <a:off x="1314127" y="1611425"/>
                  <a:ext cx="1735490" cy="369332"/>
                </a:xfrm>
                <a:prstGeom prst="rect">
                  <a:avLst/>
                </a:prstGeom>
                <a:blipFill>
                  <a:blip r:embed="rId6"/>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4F6F14-03BD-0E4C-A3A7-C40C85C9D4C7}"/>
                    </a:ext>
                  </a:extLst>
                </p:cNvPr>
                <p:cNvSpPr txBox="1"/>
                <p:nvPr/>
              </p:nvSpPr>
              <p:spPr>
                <a:xfrm>
                  <a:off x="1581333" y="1216638"/>
                  <a:ext cx="1735489" cy="39190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missing</m:t>
                          </m:r>
                        </m:sub>
                      </m:sSub>
                    </m:oMath>
                  </a14:m>
                  <a:r>
                    <a:rPr lang="en-US"/>
                    <a:t>=0</a:t>
                  </a:r>
                </a:p>
              </p:txBody>
            </p:sp>
          </mc:Choice>
          <mc:Fallback xmlns="">
            <p:sp>
              <p:nvSpPr>
                <p:cNvPr id="54" name="TextBox 53">
                  <a:extLst>
                    <a:ext uri="{FF2B5EF4-FFF2-40B4-BE49-F238E27FC236}">
                      <a16:creationId xmlns:a16="http://schemas.microsoft.com/office/drawing/2014/main" id="{4B4F6F14-03BD-0E4C-A3A7-C40C85C9D4C7}"/>
                    </a:ext>
                  </a:extLst>
                </p:cNvPr>
                <p:cNvSpPr txBox="1">
                  <a:spLocks noRot="1" noChangeAspect="1" noMove="1" noResize="1" noEditPoints="1" noAdjustHandles="1" noChangeArrowheads="1" noChangeShapeType="1" noTextEdit="1"/>
                </p:cNvSpPr>
                <p:nvPr/>
              </p:nvSpPr>
              <p:spPr>
                <a:xfrm>
                  <a:off x="1581333" y="1216638"/>
                  <a:ext cx="1735489" cy="391902"/>
                </a:xfrm>
                <a:prstGeom prst="rect">
                  <a:avLst/>
                </a:prstGeom>
                <a:blipFill>
                  <a:blip r:embed="rId7"/>
                  <a:stretch>
                    <a:fillRect t="-6250" b="-20313"/>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4CE3D012-4B3A-634F-92B4-EED3D63E283B}"/>
                </a:ext>
              </a:extLst>
            </p:cNvPr>
            <p:cNvSpPr/>
            <p:nvPr/>
          </p:nvSpPr>
          <p:spPr>
            <a:xfrm rot="2291461">
              <a:off x="1596988" y="2850128"/>
              <a:ext cx="1970625"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1663F1B-52D6-144A-9A44-C0B7D0737636}"/>
                </a:ext>
              </a:extLst>
            </p:cNvPr>
            <p:cNvSpPr txBox="1"/>
            <p:nvPr/>
          </p:nvSpPr>
          <p:spPr>
            <a:xfrm>
              <a:off x="2673435" y="4199962"/>
              <a:ext cx="1663701" cy="369332"/>
            </a:xfrm>
            <a:prstGeom prst="rect">
              <a:avLst/>
            </a:prstGeom>
            <a:noFill/>
          </p:spPr>
          <p:txBody>
            <a:bodyPr wrap="square" rtlCol="0">
              <a:spAutoFit/>
            </a:bodyPr>
            <a:lstStyle/>
            <a:p>
              <a:r>
                <a:rPr lang="en-US">
                  <a:solidFill>
                    <a:srgbClr val="00008B"/>
                  </a:solidFill>
                </a:rPr>
                <a:t>measurement</a:t>
              </a:r>
            </a:p>
          </p:txBody>
        </p:sp>
        <p:cxnSp>
          <p:nvCxnSpPr>
            <p:cNvPr id="57" name="Connector: Curved 24">
              <a:extLst>
                <a:ext uri="{FF2B5EF4-FFF2-40B4-BE49-F238E27FC236}">
                  <a16:creationId xmlns:a16="http://schemas.microsoft.com/office/drawing/2014/main" id="{26A3BDFF-82DA-5E4D-AABB-3AC6C064516A}"/>
                </a:ext>
              </a:extLst>
            </p:cNvPr>
            <p:cNvCxnSpPr>
              <a:cxnSpLocks/>
            </p:cNvCxnSpPr>
            <p:nvPr/>
          </p:nvCxnSpPr>
          <p:spPr>
            <a:xfrm rot="16200000" flipV="1">
              <a:off x="3144889" y="3521348"/>
              <a:ext cx="644522" cy="527849"/>
            </a:xfrm>
            <a:prstGeom prst="curvedConnector2">
              <a:avLst/>
            </a:prstGeom>
            <a:ln>
              <a:solidFill>
                <a:srgbClr val="00008B"/>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FCBF881-1832-ED45-A48C-B78E975C2EA5}"/>
                </a:ext>
              </a:extLst>
            </p:cNvPr>
            <p:cNvSpPr txBox="1"/>
            <p:nvPr/>
          </p:nvSpPr>
          <p:spPr>
            <a:xfrm>
              <a:off x="1232754" y="4179992"/>
              <a:ext cx="1663701" cy="369332"/>
            </a:xfrm>
            <a:prstGeom prst="rect">
              <a:avLst/>
            </a:prstGeom>
            <a:noFill/>
          </p:spPr>
          <p:txBody>
            <a:bodyPr wrap="square" rtlCol="0">
              <a:spAutoFit/>
            </a:bodyPr>
            <a:lstStyle/>
            <a:p>
              <a:r>
                <a:rPr lang="en-US"/>
                <a:t>prediction</a:t>
              </a:r>
            </a:p>
          </p:txBody>
        </p:sp>
        <p:cxnSp>
          <p:nvCxnSpPr>
            <p:cNvPr id="59" name="Connector: Curved 26">
              <a:extLst>
                <a:ext uri="{FF2B5EF4-FFF2-40B4-BE49-F238E27FC236}">
                  <a16:creationId xmlns:a16="http://schemas.microsoft.com/office/drawing/2014/main" id="{D958F9F3-D6D7-9742-A318-0491FA738414}"/>
                </a:ext>
              </a:extLst>
            </p:cNvPr>
            <p:cNvCxnSpPr>
              <a:cxnSpLocks/>
            </p:cNvCxnSpPr>
            <p:nvPr/>
          </p:nvCxnSpPr>
          <p:spPr>
            <a:xfrm rot="5400000" flipH="1" flipV="1">
              <a:off x="1312395" y="3265499"/>
              <a:ext cx="1116833" cy="75209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Shape 46">
              <a:extLst>
                <a:ext uri="{FF2B5EF4-FFF2-40B4-BE49-F238E27FC236}">
                  <a16:creationId xmlns:a16="http://schemas.microsoft.com/office/drawing/2014/main" id="{7E90A9D0-873E-6D49-9995-D9CA7524B0BD}"/>
                </a:ext>
              </a:extLst>
            </p:cNvPr>
            <p:cNvSpPr/>
            <p:nvPr/>
          </p:nvSpPr>
          <p:spPr>
            <a:xfrm rot="16200000">
              <a:off x="389328" y="2961455"/>
              <a:ext cx="715690"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8B"/>
                </a:solidFill>
              </a:endParaRPr>
            </a:p>
          </p:txBody>
        </p:sp>
        <p:sp>
          <p:nvSpPr>
            <p:cNvPr id="61" name="Freeform: Shape 48">
              <a:extLst>
                <a:ext uri="{FF2B5EF4-FFF2-40B4-BE49-F238E27FC236}">
                  <a16:creationId xmlns:a16="http://schemas.microsoft.com/office/drawing/2014/main" id="{07199FEE-CD00-E649-AD18-95683F69F36D}"/>
                </a:ext>
              </a:extLst>
            </p:cNvPr>
            <p:cNvSpPr/>
            <p:nvPr/>
          </p:nvSpPr>
          <p:spPr>
            <a:xfrm rot="16200000">
              <a:off x="-372643" y="2683397"/>
              <a:ext cx="2231615" cy="761575"/>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3ABD8C7D-6630-BC44-9973-4E91E6B89C9D}"/>
              </a:ext>
            </a:extLst>
          </p:cNvPr>
          <p:cNvSpPr/>
          <p:nvPr/>
        </p:nvSpPr>
        <p:spPr>
          <a:xfrm>
            <a:off x="897939" y="5811501"/>
            <a:ext cx="9721607" cy="830997"/>
          </a:xfrm>
          <a:prstGeom prst="rect">
            <a:avLst/>
          </a:prstGeom>
        </p:spPr>
        <p:txBody>
          <a:bodyPr wrap="square">
            <a:spAutoFit/>
          </a:bodyPr>
          <a:lstStyle/>
          <a:p>
            <a:pPr marL="285750" indent="-285750">
              <a:buFont typeface="Arial" panose="020B0604020202020204" pitchFamily="34" charset="0"/>
              <a:buChar char="•"/>
            </a:pPr>
            <a:r>
              <a:rPr lang="en-US" sz="2400"/>
              <a:t>We do not directly measure missing energy, while the </a:t>
            </a:r>
            <a:r>
              <a:rPr lang="en-US" sz="2400">
                <a:solidFill>
                  <a:srgbClr val="0432FF"/>
                </a:solidFill>
              </a:rPr>
              <a:t>agreement in the measured hadronic energy proves the proper modeling of missing energy</a:t>
            </a:r>
          </a:p>
        </p:txBody>
      </p:sp>
      <p:grpSp>
        <p:nvGrpSpPr>
          <p:cNvPr id="41" name="Group 40">
            <a:extLst>
              <a:ext uri="{FF2B5EF4-FFF2-40B4-BE49-F238E27FC236}">
                <a16:creationId xmlns:a16="http://schemas.microsoft.com/office/drawing/2014/main" id="{C55436A2-261A-5F4F-9248-C9F24741549C}"/>
              </a:ext>
            </a:extLst>
          </p:cNvPr>
          <p:cNvGrpSpPr/>
          <p:nvPr/>
        </p:nvGrpSpPr>
        <p:grpSpPr>
          <a:xfrm>
            <a:off x="7209980" y="2328455"/>
            <a:ext cx="4559941" cy="3309293"/>
            <a:chOff x="6104158" y="2960478"/>
            <a:chExt cx="4559941" cy="3309293"/>
          </a:xfrm>
        </p:grpSpPr>
        <p:pic>
          <p:nvPicPr>
            <p:cNvPr id="42" name="Picture 41">
              <a:extLst>
                <a:ext uri="{FF2B5EF4-FFF2-40B4-BE49-F238E27FC236}">
                  <a16:creationId xmlns:a16="http://schemas.microsoft.com/office/drawing/2014/main" id="{986B624F-B153-FC46-BFF6-F5E461548DF3}"/>
                </a:ext>
              </a:extLst>
            </p:cNvPr>
            <p:cNvPicPr>
              <a:picLocks noChangeAspect="1"/>
            </p:cNvPicPr>
            <p:nvPr/>
          </p:nvPicPr>
          <p:blipFill rotWithShape="1">
            <a:blip r:embed="rId3"/>
            <a:srcRect l="21660" t="14898" r="19451" b="19561"/>
            <a:stretch/>
          </p:blipFill>
          <p:spPr>
            <a:xfrm>
              <a:off x="8107187" y="4615340"/>
              <a:ext cx="927849" cy="813872"/>
            </a:xfrm>
            <a:prstGeom prst="rect">
              <a:avLst/>
            </a:prstGeom>
          </p:spPr>
        </p:pic>
        <p:sp>
          <p:nvSpPr>
            <p:cNvPr id="78" name="Rectangle 77">
              <a:extLst>
                <a:ext uri="{FF2B5EF4-FFF2-40B4-BE49-F238E27FC236}">
                  <a16:creationId xmlns:a16="http://schemas.microsoft.com/office/drawing/2014/main" id="{B73548DB-1EA7-DB4F-9161-6FC01F84EA59}"/>
                </a:ext>
              </a:extLst>
            </p:cNvPr>
            <p:cNvSpPr/>
            <p:nvPr/>
          </p:nvSpPr>
          <p:spPr>
            <a:xfrm>
              <a:off x="7066112" y="3006411"/>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361A6CD-0565-324C-B936-F81E998BCDC6}"/>
                    </a:ext>
                  </a:extLst>
                </p:cNvPr>
                <p:cNvSpPr txBox="1"/>
                <p:nvPr/>
              </p:nvSpPr>
              <p:spPr>
                <a:xfrm>
                  <a:off x="9454731" y="5626040"/>
                  <a:ext cx="1209368"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a:p>
              </p:txBody>
            </p:sp>
          </mc:Choice>
          <mc:Fallback xmlns="">
            <p:sp>
              <p:nvSpPr>
                <p:cNvPr id="79" name="TextBox 78">
                  <a:extLst>
                    <a:ext uri="{FF2B5EF4-FFF2-40B4-BE49-F238E27FC236}">
                      <a16:creationId xmlns:a16="http://schemas.microsoft.com/office/drawing/2014/main" id="{3361A6CD-0565-324C-B936-F81E998BCDC6}"/>
                    </a:ext>
                  </a:extLst>
                </p:cNvPr>
                <p:cNvSpPr txBox="1">
                  <a:spLocks noRot="1" noChangeAspect="1" noMove="1" noResize="1" noEditPoints="1" noAdjustHandles="1" noChangeArrowheads="1" noChangeShapeType="1" noTextEdit="1"/>
                </p:cNvSpPr>
                <p:nvPr/>
              </p:nvSpPr>
              <p:spPr>
                <a:xfrm>
                  <a:off x="9454731" y="5626040"/>
                  <a:ext cx="1209368" cy="391646"/>
                </a:xfrm>
                <a:prstGeom prst="rect">
                  <a:avLst/>
                </a:prstGeom>
                <a:blipFill>
                  <a:blip r:embed="rId8"/>
                  <a:stretch>
                    <a:fillRect b="-4688"/>
                  </a:stretch>
                </a:blipFill>
              </p:spPr>
              <p:txBody>
                <a:bodyPr/>
                <a:lstStyle/>
                <a:p>
                  <a:r>
                    <a:rPr lang="en-US">
                      <a:noFill/>
                    </a:rPr>
                    <a:t> </a:t>
                  </a:r>
                </a:p>
              </p:txBody>
            </p:sp>
          </mc:Fallback>
        </mc:AlternateContent>
        <p:cxnSp>
          <p:nvCxnSpPr>
            <p:cNvPr id="80" name="Straight Connector 79">
              <a:extLst>
                <a:ext uri="{FF2B5EF4-FFF2-40B4-BE49-F238E27FC236}">
                  <a16:creationId xmlns:a16="http://schemas.microsoft.com/office/drawing/2014/main" id="{FBF3CE3B-EC3D-D842-BF28-FB7734948E24}"/>
                </a:ext>
              </a:extLst>
            </p:cNvPr>
            <p:cNvCxnSpPr>
              <a:cxnSpLocks/>
            </p:cNvCxnSpPr>
            <p:nvPr/>
          </p:nvCxnSpPr>
          <p:spPr>
            <a:xfrm>
              <a:off x="7062484" y="3006410"/>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9959D4-780F-1245-AE27-2AA0FB0FAD44}"/>
                </a:ext>
              </a:extLst>
            </p:cNvPr>
            <p:cNvCxnSpPr>
              <a:cxnSpLocks/>
            </p:cNvCxnSpPr>
            <p:nvPr/>
          </p:nvCxnSpPr>
          <p:spPr>
            <a:xfrm>
              <a:off x="7058856" y="3782139"/>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74B219C-EF62-9441-AB63-35C20A3D6EB2}"/>
                </a:ext>
              </a:extLst>
            </p:cNvPr>
            <p:cNvCxnSpPr/>
            <p:nvPr/>
          </p:nvCxnSpPr>
          <p:spPr>
            <a:xfrm>
              <a:off x="7174401" y="3283877"/>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67F8494-C91C-0C4F-83F1-103CD10C103F}"/>
                    </a:ext>
                  </a:extLst>
                </p:cNvPr>
                <p:cNvSpPr txBox="1"/>
                <p:nvPr/>
              </p:nvSpPr>
              <p:spPr>
                <a:xfrm>
                  <a:off x="7079926" y="3385876"/>
                  <a:ext cx="1955110" cy="369332"/>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Δ</m:t>
                      </m:r>
                    </m:oMath>
                  </a14:m>
                  <a:r>
                    <a:rPr lang="en-US"/>
                    <a:t> (missing erg.)</a:t>
                  </a:r>
                </a:p>
              </p:txBody>
            </p:sp>
          </mc:Choice>
          <mc:Fallback xmlns="">
            <p:sp>
              <p:nvSpPr>
                <p:cNvPr id="83" name="TextBox 82">
                  <a:extLst>
                    <a:ext uri="{FF2B5EF4-FFF2-40B4-BE49-F238E27FC236}">
                      <a16:creationId xmlns:a16="http://schemas.microsoft.com/office/drawing/2014/main" id="{967F8494-C91C-0C4F-83F1-103CD10C103F}"/>
                    </a:ext>
                  </a:extLst>
                </p:cNvPr>
                <p:cNvSpPr txBox="1">
                  <a:spLocks noRot="1" noChangeAspect="1" noMove="1" noResize="1" noEditPoints="1" noAdjustHandles="1" noChangeArrowheads="1" noChangeShapeType="1" noTextEdit="1"/>
                </p:cNvSpPr>
                <p:nvPr/>
              </p:nvSpPr>
              <p:spPr>
                <a:xfrm>
                  <a:off x="7079926" y="3385876"/>
                  <a:ext cx="1955110" cy="369332"/>
                </a:xfrm>
                <a:prstGeom prst="rect">
                  <a:avLst/>
                </a:prstGeom>
                <a:blipFill>
                  <a:blip r:embed="rId9"/>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A22D413-3F0C-374B-9316-10F3EF4CA5AB}"/>
                    </a:ext>
                  </a:extLst>
                </p:cNvPr>
                <p:cNvSpPr txBox="1"/>
                <p:nvPr/>
              </p:nvSpPr>
              <p:spPr>
                <a:xfrm>
                  <a:off x="7347133" y="2991089"/>
                  <a:ext cx="1735489" cy="39190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missing</m:t>
                          </m:r>
                        </m:sub>
                      </m:sSub>
                    </m:oMath>
                  </a14:m>
                  <a:r>
                    <a:rPr lang="en-US"/>
                    <a:t>=0</a:t>
                  </a:r>
                </a:p>
              </p:txBody>
            </p:sp>
          </mc:Choice>
          <mc:Fallback xmlns="">
            <p:sp>
              <p:nvSpPr>
                <p:cNvPr id="84" name="TextBox 83">
                  <a:extLst>
                    <a:ext uri="{FF2B5EF4-FFF2-40B4-BE49-F238E27FC236}">
                      <a16:creationId xmlns:a16="http://schemas.microsoft.com/office/drawing/2014/main" id="{4A22D413-3F0C-374B-9316-10F3EF4CA5AB}"/>
                    </a:ext>
                  </a:extLst>
                </p:cNvPr>
                <p:cNvSpPr txBox="1">
                  <a:spLocks noRot="1" noChangeAspect="1" noMove="1" noResize="1" noEditPoints="1" noAdjustHandles="1" noChangeArrowheads="1" noChangeShapeType="1" noTextEdit="1"/>
                </p:cNvSpPr>
                <p:nvPr/>
              </p:nvSpPr>
              <p:spPr>
                <a:xfrm>
                  <a:off x="7347133" y="2991089"/>
                  <a:ext cx="1735489" cy="391902"/>
                </a:xfrm>
                <a:prstGeom prst="rect">
                  <a:avLst/>
                </a:prstGeom>
                <a:blipFill>
                  <a:blip r:embed="rId10"/>
                  <a:stretch>
                    <a:fillRect t="-7813" b="-20313"/>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36A953AE-9044-7246-A054-9434D2CE51D0}"/>
                </a:ext>
              </a:extLst>
            </p:cNvPr>
            <p:cNvSpPr/>
            <p:nvPr/>
          </p:nvSpPr>
          <p:spPr>
            <a:xfrm rot="2291461">
              <a:off x="7972512" y="4783692"/>
              <a:ext cx="1115607"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5C4962D-6597-8949-9D10-4D79C372D041}"/>
                </a:ext>
              </a:extLst>
            </p:cNvPr>
            <p:cNvSpPr txBox="1"/>
            <p:nvPr/>
          </p:nvSpPr>
          <p:spPr>
            <a:xfrm>
              <a:off x="6452689" y="5900439"/>
              <a:ext cx="2321306" cy="369332"/>
            </a:xfrm>
            <a:prstGeom prst="rect">
              <a:avLst/>
            </a:prstGeom>
            <a:noFill/>
          </p:spPr>
          <p:txBody>
            <a:bodyPr wrap="square" rtlCol="0">
              <a:spAutoFit/>
            </a:bodyPr>
            <a:lstStyle/>
            <a:p>
              <a:r>
                <a:rPr lang="en-US"/>
                <a:t>posterior prediction</a:t>
              </a:r>
            </a:p>
          </p:txBody>
        </p:sp>
        <p:cxnSp>
          <p:nvCxnSpPr>
            <p:cNvPr id="87" name="Connector: Curved 43">
              <a:extLst>
                <a:ext uri="{FF2B5EF4-FFF2-40B4-BE49-F238E27FC236}">
                  <a16:creationId xmlns:a16="http://schemas.microsoft.com/office/drawing/2014/main" id="{8BF2AB08-4666-9A4E-B67A-EFF4BA0DB54B}"/>
                </a:ext>
              </a:extLst>
            </p:cNvPr>
            <p:cNvCxnSpPr>
              <a:cxnSpLocks/>
              <a:stCxn id="86" idx="0"/>
              <a:endCxn id="85" idx="2"/>
            </p:cNvCxnSpPr>
            <p:nvPr/>
          </p:nvCxnSpPr>
          <p:spPr>
            <a:xfrm rot="5400000" flipH="1" flipV="1">
              <a:off x="7219786" y="5028317"/>
              <a:ext cx="1265678" cy="47856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A60A251-78E5-6547-9348-3CF5C3866572}"/>
                </a:ext>
              </a:extLst>
            </p:cNvPr>
            <p:cNvSpPr/>
            <p:nvPr/>
          </p:nvSpPr>
          <p:spPr>
            <a:xfrm rot="2291461">
              <a:off x="7212995" y="4546874"/>
              <a:ext cx="2133331" cy="448787"/>
            </a:xfrm>
            <a:prstGeom prst="ellipse">
              <a:avLst/>
            </a:prstGeom>
            <a:noFill/>
            <a:ln>
              <a:solidFill>
                <a:schemeClr val="tx1">
                  <a:alpha val="22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CF73243-D130-2A40-9200-85D07A1539B3}"/>
                    </a:ext>
                  </a:extLst>
                </p:cNvPr>
                <p:cNvSpPr txBox="1"/>
                <p:nvPr/>
              </p:nvSpPr>
              <p:spPr>
                <a:xfrm>
                  <a:off x="6104158" y="2960478"/>
                  <a:ext cx="1209368" cy="3712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a:p>
              </p:txBody>
            </p:sp>
          </mc:Choice>
          <mc:Fallback xmlns="">
            <p:sp>
              <p:nvSpPr>
                <p:cNvPr id="89" name="TextBox 88">
                  <a:extLst>
                    <a:ext uri="{FF2B5EF4-FFF2-40B4-BE49-F238E27FC236}">
                      <a16:creationId xmlns:a16="http://schemas.microsoft.com/office/drawing/2014/main" id="{0CF73243-D130-2A40-9200-85D07A1539B3}"/>
                    </a:ext>
                  </a:extLst>
                </p:cNvPr>
                <p:cNvSpPr txBox="1">
                  <a:spLocks noRot="1" noChangeAspect="1" noMove="1" noResize="1" noEditPoints="1" noAdjustHandles="1" noChangeArrowheads="1" noChangeShapeType="1" noTextEdit="1"/>
                </p:cNvSpPr>
                <p:nvPr/>
              </p:nvSpPr>
              <p:spPr>
                <a:xfrm>
                  <a:off x="6104158" y="2960478"/>
                  <a:ext cx="1209368" cy="371255"/>
                </a:xfrm>
                <a:prstGeom prst="rect">
                  <a:avLst/>
                </a:prstGeom>
                <a:blipFill>
                  <a:blip r:embed="rId5"/>
                  <a:stretch>
                    <a:fillRect b="-4918"/>
                  </a:stretch>
                </a:blipFill>
              </p:spPr>
              <p:txBody>
                <a:bodyPr/>
                <a:lstStyle/>
                <a:p>
                  <a:r>
                    <a:rPr lang="en-US">
                      <a:noFill/>
                    </a:rPr>
                    <a:t> </a:t>
                  </a:r>
                </a:p>
              </p:txBody>
            </p:sp>
          </mc:Fallback>
        </mc:AlternateContent>
        <p:sp>
          <p:nvSpPr>
            <p:cNvPr id="90" name="Freeform: Shape 49">
              <a:extLst>
                <a:ext uri="{FF2B5EF4-FFF2-40B4-BE49-F238E27FC236}">
                  <a16:creationId xmlns:a16="http://schemas.microsoft.com/office/drawing/2014/main" id="{415D84A1-CB6D-984D-80B2-75E4493EE13A}"/>
                </a:ext>
              </a:extLst>
            </p:cNvPr>
            <p:cNvSpPr/>
            <p:nvPr/>
          </p:nvSpPr>
          <p:spPr>
            <a:xfrm rot="16200000">
              <a:off x="5976614" y="4666299"/>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50">
              <a:extLst>
                <a:ext uri="{FF2B5EF4-FFF2-40B4-BE49-F238E27FC236}">
                  <a16:creationId xmlns:a16="http://schemas.microsoft.com/office/drawing/2014/main" id="{13E4E974-D352-354B-BC3B-AA65E0321FBF}"/>
                </a:ext>
              </a:extLst>
            </p:cNvPr>
            <p:cNvSpPr/>
            <p:nvPr/>
          </p:nvSpPr>
          <p:spPr>
            <a:xfrm rot="16200000">
              <a:off x="5986347" y="4609825"/>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68670A93-3BE6-3042-BF5B-9197B00B2945}"/>
              </a:ext>
            </a:extLst>
          </p:cNvPr>
          <p:cNvSpPr>
            <a:spLocks noGrp="1"/>
          </p:cNvSpPr>
          <p:nvPr>
            <p:ph type="sldNum" sz="quarter" idx="12"/>
          </p:nvPr>
        </p:nvSpPr>
        <p:spPr/>
        <p:txBody>
          <a:bodyPr/>
          <a:lstStyle/>
          <a:p>
            <a:fld id="{A57F9112-1840-42A5-8E86-90BE042C0880}" type="slidenum">
              <a:rPr lang="en-US" smtClean="0"/>
              <a:pPr/>
              <a:t>61</a:t>
            </a:fld>
            <a:endParaRPr lang="en-US"/>
          </a:p>
        </p:txBody>
      </p:sp>
      <p:sp>
        <p:nvSpPr>
          <p:cNvPr id="6" name="Date Placeholder 5">
            <a:extLst>
              <a:ext uri="{FF2B5EF4-FFF2-40B4-BE49-F238E27FC236}">
                <a16:creationId xmlns:a16="http://schemas.microsoft.com/office/drawing/2014/main" id="{3371055D-8A55-034F-8309-CDC20AD80E9D}"/>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087568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210A86A-0EFB-E944-93BC-E3FAABB0CCDE}"/>
              </a:ext>
            </a:extLst>
          </p:cNvPr>
          <p:cNvPicPr>
            <a:picLocks noChangeAspect="1"/>
          </p:cNvPicPr>
          <p:nvPr/>
        </p:nvPicPr>
        <p:blipFill rotWithShape="1">
          <a:blip r:embed="rId3"/>
          <a:srcRect l="21660" t="14898" r="19451" b="19561"/>
          <a:stretch/>
        </p:blipFill>
        <p:spPr>
          <a:xfrm>
            <a:off x="8579355" y="1980497"/>
            <a:ext cx="927849" cy="813872"/>
          </a:xfrm>
          <a:prstGeom prst="rect">
            <a:avLst/>
          </a:prstGeom>
        </p:spPr>
      </p:pic>
      <p:sp>
        <p:nvSpPr>
          <p:cNvPr id="2" name="Title 1">
            <a:extLst>
              <a:ext uri="{FF2B5EF4-FFF2-40B4-BE49-F238E27FC236}">
                <a16:creationId xmlns:a16="http://schemas.microsoft.com/office/drawing/2014/main" id="{259C8865-1F7E-4B19-90CE-38579DCAF860}"/>
              </a:ext>
            </a:extLst>
          </p:cNvPr>
          <p:cNvSpPr>
            <a:spLocks noGrp="1"/>
          </p:cNvSpPr>
          <p:nvPr>
            <p:ph type="title"/>
          </p:nvPr>
        </p:nvSpPr>
        <p:spPr>
          <a:xfrm>
            <a:off x="838200" y="180097"/>
            <a:ext cx="10515600" cy="774597"/>
          </a:xfrm>
        </p:spPr>
        <p:txBody>
          <a:bodyPr>
            <a:normAutofit fontScale="90000"/>
          </a:bodyPr>
          <a:lstStyle/>
          <a:p>
            <a:r>
              <a:rPr lang="en-US"/>
              <a:t>What if an incorrect modeling of missing energy?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0F516-5410-4A41-B7E4-391AB1A03FC6}"/>
                  </a:ext>
                </a:extLst>
              </p:cNvPr>
              <p:cNvSpPr>
                <a:spLocks noGrp="1"/>
              </p:cNvSpPr>
              <p:nvPr>
                <p:ph idx="1"/>
              </p:nvPr>
            </p:nvSpPr>
            <p:spPr>
              <a:xfrm>
                <a:off x="612559" y="5069298"/>
                <a:ext cx="10972800" cy="1591446"/>
              </a:xfrm>
            </p:spPr>
            <p:txBody>
              <a:bodyPr>
                <a:normAutofit/>
              </a:bodyPr>
              <a:lstStyle/>
              <a:p>
                <a:r>
                  <a:rPr lang="en-US" sz="2400">
                    <a:solidFill>
                      <a:srgbClr val="0432FF"/>
                    </a:solidFill>
                  </a:rPr>
                  <a:t>An incorrect missing energy model cannot give a consistent posterior prediction (after </a:t>
                </a:r>
                <a14:m>
                  <m:oMath xmlns:m="http://schemas.openxmlformats.org/officeDocument/2006/math">
                    <m:sSubSup>
                      <m:sSubSupPr>
                        <m:ctrlPr>
                          <a:rPr lang="en-US" sz="2400" i="1" smtClean="0">
                            <a:solidFill>
                              <a:srgbClr val="0000FF"/>
                            </a:solidFill>
                            <a:latin typeface="Cambria Math" panose="02040503050406030204" pitchFamily="18" charset="0"/>
                          </a:rPr>
                        </m:ctrlPr>
                      </m:sSubSupPr>
                      <m:e>
                        <m:r>
                          <a:rPr lang="en-US" sz="2400" i="1">
                            <a:solidFill>
                              <a:srgbClr val="0000FF"/>
                            </a:solidFill>
                            <a:latin typeface="Cambria Math" panose="02040503050406030204" pitchFamily="18" charset="0"/>
                          </a:rPr>
                          <m:t>𝐸</m:t>
                        </m:r>
                      </m:e>
                      <m:sub>
                        <m:r>
                          <a:rPr lang="en-US" sz="2400" i="1">
                            <a:solidFill>
                              <a:srgbClr val="0000FF"/>
                            </a:solidFill>
                            <a:latin typeface="Cambria Math" panose="02040503050406030204" pitchFamily="18" charset="0"/>
                          </a:rPr>
                          <m:t>𝜇</m:t>
                        </m:r>
                      </m:sub>
                      <m:sup>
                        <m:r>
                          <a:rPr lang="en-US" sz="2400" i="1">
                            <a:solidFill>
                              <a:srgbClr val="0000FF"/>
                            </a:solidFill>
                            <a:latin typeface="Cambria Math" panose="02040503050406030204" pitchFamily="18" charset="0"/>
                          </a:rPr>
                          <m:t>𝑟𝑒𝑐</m:t>
                        </m:r>
                      </m:sup>
                    </m:sSubSup>
                    <m:r>
                      <a:rPr lang="en-US" sz="2400" i="1">
                        <a:latin typeface="Cambria Math" panose="02040503050406030204" pitchFamily="18" charset="0"/>
                      </a:rPr>
                      <m:t> </m:t>
                    </m:r>
                  </m:oMath>
                </a14:m>
                <a:r>
                  <a:rPr lang="en-US" sz="2400">
                    <a:solidFill>
                      <a:srgbClr val="0432FF"/>
                    </a:solidFill>
                  </a:rPr>
                  <a:t>constraint) of the measured </a:t>
                </a:r>
                <a14:m>
                  <m:oMath xmlns:m="http://schemas.openxmlformats.org/officeDocument/2006/math">
                    <m:sSubSup>
                      <m:sSubSupPr>
                        <m:ctrlPr>
                          <a:rPr lang="en-US" sz="2400" b="0" i="1" smtClean="0">
                            <a:solidFill>
                              <a:srgbClr val="0432FF"/>
                            </a:solidFill>
                            <a:latin typeface="Cambria Math" panose="02040503050406030204" pitchFamily="18" charset="0"/>
                          </a:rPr>
                        </m:ctrlPr>
                      </m:sSubSupPr>
                      <m:e>
                        <m:r>
                          <a:rPr lang="en-US" sz="2400" i="1">
                            <a:solidFill>
                              <a:srgbClr val="0432FF"/>
                            </a:solidFill>
                            <a:latin typeface="Cambria Math" panose="02040503050406030204" pitchFamily="18" charset="0"/>
                          </a:rPr>
                          <m:t>𝐸</m:t>
                        </m:r>
                      </m:e>
                      <m:sub>
                        <m:r>
                          <m:rPr>
                            <m:sty m:val="p"/>
                          </m:rPr>
                          <a:rPr lang="en-US" sz="2400">
                            <a:solidFill>
                              <a:srgbClr val="0432FF"/>
                            </a:solidFill>
                            <a:latin typeface="Cambria Math" panose="02040503050406030204" pitchFamily="18" charset="0"/>
                          </a:rPr>
                          <m:t>had</m:t>
                        </m:r>
                      </m:sub>
                      <m:sup>
                        <m:r>
                          <a:rPr lang="en-US" sz="2400" b="0" i="1" smtClean="0">
                            <a:solidFill>
                              <a:srgbClr val="0432FF"/>
                            </a:solidFill>
                            <a:latin typeface="Cambria Math" panose="02040503050406030204" pitchFamily="18" charset="0"/>
                          </a:rPr>
                          <m:t>𝑟𝑒𝑐</m:t>
                        </m:r>
                      </m:sup>
                    </m:sSubSup>
                  </m:oMath>
                </a14:m>
                <a:endParaRPr lang="en-US" sz="2400">
                  <a:solidFill>
                    <a:srgbClr val="0432FF"/>
                  </a:solidFill>
                </a:endParaRPr>
              </a:p>
              <a:p>
                <a:r>
                  <a:rPr lang="en-US" sz="2400"/>
                  <a:t>The example here is just for illustration, the actual constraint relies on various kinematic distributions</a:t>
                </a:r>
                <a:endParaRPr lang="en-US" sz="2400">
                  <a:solidFill>
                    <a:srgbClr val="0432FF"/>
                  </a:solidFill>
                </a:endParaRPr>
              </a:p>
            </p:txBody>
          </p:sp>
        </mc:Choice>
        <mc:Fallback xmlns="">
          <p:sp>
            <p:nvSpPr>
              <p:cNvPr id="3" name="Content Placeholder 2">
                <a:extLst>
                  <a:ext uri="{FF2B5EF4-FFF2-40B4-BE49-F238E27FC236}">
                    <a16:creationId xmlns:a16="http://schemas.microsoft.com/office/drawing/2014/main" id="{A940F516-5410-4A41-B7E4-391AB1A03FC6}"/>
                  </a:ext>
                </a:extLst>
              </p:cNvPr>
              <p:cNvSpPr>
                <a:spLocks noGrp="1" noRot="1" noChangeAspect="1" noMove="1" noResize="1" noEditPoints="1" noAdjustHandles="1" noChangeArrowheads="1" noChangeShapeType="1" noTextEdit="1"/>
              </p:cNvSpPr>
              <p:nvPr>
                <p:ph idx="1"/>
              </p:nvPr>
            </p:nvSpPr>
            <p:spPr>
              <a:xfrm>
                <a:off x="612559" y="5069298"/>
                <a:ext cx="10972800" cy="1591446"/>
              </a:xfrm>
              <a:blipFill>
                <a:blip r:embed="rId4"/>
                <a:stretch>
                  <a:fillRect l="-722" t="-5364" b="-6897"/>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AC68C5C3-F594-8A46-B9FF-63B7D39FD550}"/>
              </a:ext>
            </a:extLst>
          </p:cNvPr>
          <p:cNvSpPr/>
          <p:nvPr/>
        </p:nvSpPr>
        <p:spPr>
          <a:xfrm>
            <a:off x="1574513" y="1185655"/>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50E05A3-4FD2-CF41-B529-1241A0053347}"/>
                  </a:ext>
                </a:extLst>
              </p:cNvPr>
              <p:cNvSpPr txBox="1"/>
              <p:nvPr/>
            </p:nvSpPr>
            <p:spPr>
              <a:xfrm>
                <a:off x="3963132" y="3805284"/>
                <a:ext cx="1209368"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a:p>
            </p:txBody>
          </p:sp>
        </mc:Choice>
        <mc:Fallback xmlns="">
          <p:sp>
            <p:nvSpPr>
              <p:cNvPr id="47" name="TextBox 46">
                <a:extLst>
                  <a:ext uri="{FF2B5EF4-FFF2-40B4-BE49-F238E27FC236}">
                    <a16:creationId xmlns:a16="http://schemas.microsoft.com/office/drawing/2014/main" id="{F50E05A3-4FD2-CF41-B529-1241A0053347}"/>
                  </a:ext>
                </a:extLst>
              </p:cNvPr>
              <p:cNvSpPr txBox="1">
                <a:spLocks noRot="1" noChangeAspect="1" noMove="1" noResize="1" noEditPoints="1" noAdjustHandles="1" noChangeArrowheads="1" noChangeShapeType="1" noTextEdit="1"/>
              </p:cNvSpPr>
              <p:nvPr/>
            </p:nvSpPr>
            <p:spPr>
              <a:xfrm>
                <a:off x="3963132" y="3805284"/>
                <a:ext cx="1209368" cy="394210"/>
              </a:xfrm>
              <a:prstGeom prst="rect">
                <a:avLst/>
              </a:prstGeom>
              <a:blipFill>
                <a:blip r:embed="rId5"/>
                <a:stretch>
                  <a:fillRect b="-3077"/>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8558EA74-9815-3144-80E3-3C7AB1CB59C5}"/>
              </a:ext>
            </a:extLst>
          </p:cNvPr>
          <p:cNvCxnSpPr>
            <a:cxnSpLocks/>
          </p:cNvCxnSpPr>
          <p:nvPr/>
        </p:nvCxnSpPr>
        <p:spPr>
          <a:xfrm>
            <a:off x="1570885" y="1185654"/>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265032-341A-3A41-A086-F45B5BE12E2D}"/>
              </a:ext>
            </a:extLst>
          </p:cNvPr>
          <p:cNvCxnSpPr>
            <a:cxnSpLocks/>
          </p:cNvCxnSpPr>
          <p:nvPr/>
        </p:nvCxnSpPr>
        <p:spPr>
          <a:xfrm>
            <a:off x="1567257" y="1961383"/>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3F44CDE-7642-4947-8280-C47F1B57D2AE}"/>
              </a:ext>
            </a:extLst>
          </p:cNvPr>
          <p:cNvCxnSpPr/>
          <p:nvPr/>
        </p:nvCxnSpPr>
        <p:spPr>
          <a:xfrm>
            <a:off x="1682802" y="1463121"/>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AAC862A-8643-324C-BC68-D5F7348B831B}"/>
                  </a:ext>
                </a:extLst>
              </p:cNvPr>
              <p:cNvSpPr txBox="1"/>
              <p:nvPr/>
            </p:nvSpPr>
            <p:spPr>
              <a:xfrm>
                <a:off x="1588327" y="1565120"/>
                <a:ext cx="1955110" cy="369332"/>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Δ</m:t>
                    </m:r>
                  </m:oMath>
                </a14:m>
                <a:r>
                  <a:rPr lang="en-US"/>
                  <a:t> (missing erg.)</a:t>
                </a:r>
              </a:p>
            </p:txBody>
          </p:sp>
        </mc:Choice>
        <mc:Fallback xmlns="">
          <p:sp>
            <p:nvSpPr>
              <p:cNvPr id="55" name="TextBox 54">
                <a:extLst>
                  <a:ext uri="{FF2B5EF4-FFF2-40B4-BE49-F238E27FC236}">
                    <a16:creationId xmlns:a16="http://schemas.microsoft.com/office/drawing/2014/main" id="{9AAC862A-8643-324C-BC68-D5F7348B831B}"/>
                  </a:ext>
                </a:extLst>
              </p:cNvPr>
              <p:cNvSpPr txBox="1">
                <a:spLocks noRot="1" noChangeAspect="1" noMove="1" noResize="1" noEditPoints="1" noAdjustHandles="1" noChangeArrowheads="1" noChangeShapeType="1" noTextEdit="1"/>
              </p:cNvSpPr>
              <p:nvPr/>
            </p:nvSpPr>
            <p:spPr>
              <a:xfrm>
                <a:off x="1588327" y="1565120"/>
                <a:ext cx="1955110" cy="369332"/>
              </a:xfrm>
              <a:prstGeom prst="rect">
                <a:avLst/>
              </a:prstGeom>
              <a:blipFill>
                <a:blip r:embed="rId6"/>
                <a:stretch>
                  <a:fillRect t="-10000" b="-26667"/>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EF901BFB-73C7-3046-8536-0B85BC0F95FC}"/>
              </a:ext>
            </a:extLst>
          </p:cNvPr>
          <p:cNvSpPr txBox="1"/>
          <p:nvPr/>
        </p:nvSpPr>
        <p:spPr>
          <a:xfrm>
            <a:off x="961090" y="4079683"/>
            <a:ext cx="2321306" cy="369332"/>
          </a:xfrm>
          <a:prstGeom prst="rect">
            <a:avLst/>
          </a:prstGeom>
          <a:noFill/>
        </p:spPr>
        <p:txBody>
          <a:bodyPr wrap="square" rtlCol="0">
            <a:spAutoFit/>
          </a:bodyPr>
          <a:lstStyle/>
          <a:p>
            <a:r>
              <a:rPr lang="en-US"/>
              <a:t>posterior prediction</a:t>
            </a:r>
          </a:p>
        </p:txBody>
      </p:sp>
      <p:cxnSp>
        <p:nvCxnSpPr>
          <p:cNvPr id="58" name="Connector: Curved 43">
            <a:extLst>
              <a:ext uri="{FF2B5EF4-FFF2-40B4-BE49-F238E27FC236}">
                <a16:creationId xmlns:a16="http://schemas.microsoft.com/office/drawing/2014/main" id="{A7B94C56-2F9F-974F-9CD0-739E75FD68F1}"/>
              </a:ext>
            </a:extLst>
          </p:cNvPr>
          <p:cNvCxnSpPr>
            <a:cxnSpLocks/>
            <a:stCxn id="57" idx="0"/>
            <a:endCxn id="56" idx="2"/>
          </p:cNvCxnSpPr>
          <p:nvPr/>
        </p:nvCxnSpPr>
        <p:spPr>
          <a:xfrm rot="5400000" flipH="1" flipV="1">
            <a:off x="1728187" y="3207561"/>
            <a:ext cx="1265678" cy="47856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CC625AE-D2DD-8643-9D61-AC7CF38399A0}"/>
                  </a:ext>
                </a:extLst>
              </p:cNvPr>
              <p:cNvSpPr txBox="1"/>
              <p:nvPr/>
            </p:nvSpPr>
            <p:spPr>
              <a:xfrm>
                <a:off x="612559" y="1139722"/>
                <a:ext cx="12093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a:p>
            </p:txBody>
          </p:sp>
        </mc:Choice>
        <mc:Fallback xmlns="">
          <p:sp>
            <p:nvSpPr>
              <p:cNvPr id="60" name="TextBox 59">
                <a:extLst>
                  <a:ext uri="{FF2B5EF4-FFF2-40B4-BE49-F238E27FC236}">
                    <a16:creationId xmlns:a16="http://schemas.microsoft.com/office/drawing/2014/main" id="{8CC625AE-D2DD-8643-9D61-AC7CF38399A0}"/>
                  </a:ext>
                </a:extLst>
              </p:cNvPr>
              <p:cNvSpPr txBox="1">
                <a:spLocks noRot="1" noChangeAspect="1" noMove="1" noResize="1" noEditPoints="1" noAdjustHandles="1" noChangeArrowheads="1" noChangeShapeType="1" noTextEdit="1"/>
              </p:cNvSpPr>
              <p:nvPr/>
            </p:nvSpPr>
            <p:spPr>
              <a:xfrm>
                <a:off x="612559" y="1139722"/>
                <a:ext cx="1209368" cy="369332"/>
              </a:xfrm>
              <a:prstGeom prst="rect">
                <a:avLst/>
              </a:prstGeom>
              <a:blipFill>
                <a:blip r:embed="rId7"/>
                <a:stretch>
                  <a:fillRect b="-4918"/>
                </a:stretch>
              </a:blipFill>
            </p:spPr>
            <p:txBody>
              <a:bodyPr/>
              <a:lstStyle/>
              <a:p>
                <a:r>
                  <a:rPr lang="en-US">
                    <a:noFill/>
                  </a:rPr>
                  <a:t> </a:t>
                </a:r>
              </a:p>
            </p:txBody>
          </p:sp>
        </mc:Fallback>
      </mc:AlternateContent>
      <p:sp>
        <p:nvSpPr>
          <p:cNvPr id="61" name="Freeform: Shape 49">
            <a:extLst>
              <a:ext uri="{FF2B5EF4-FFF2-40B4-BE49-F238E27FC236}">
                <a16:creationId xmlns:a16="http://schemas.microsoft.com/office/drawing/2014/main" id="{F2B7B71C-A474-1948-86B9-D63ED7D87A80}"/>
              </a:ext>
            </a:extLst>
          </p:cNvPr>
          <p:cNvSpPr/>
          <p:nvPr/>
        </p:nvSpPr>
        <p:spPr>
          <a:xfrm rot="16200000">
            <a:off x="485015" y="2845543"/>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50">
            <a:extLst>
              <a:ext uri="{FF2B5EF4-FFF2-40B4-BE49-F238E27FC236}">
                <a16:creationId xmlns:a16="http://schemas.microsoft.com/office/drawing/2014/main" id="{E2747428-4A09-5F47-B9E7-2984FB6772D6}"/>
              </a:ext>
            </a:extLst>
          </p:cNvPr>
          <p:cNvSpPr/>
          <p:nvPr/>
        </p:nvSpPr>
        <p:spPr>
          <a:xfrm rot="16200000">
            <a:off x="494748" y="2803817"/>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9C1C216-F786-394C-BC9B-63982949EF35}"/>
              </a:ext>
            </a:extLst>
          </p:cNvPr>
          <p:cNvGrpSpPr/>
          <p:nvPr/>
        </p:nvGrpSpPr>
        <p:grpSpPr>
          <a:xfrm>
            <a:off x="6617123" y="1139722"/>
            <a:ext cx="4559941" cy="3309293"/>
            <a:chOff x="6104158" y="2960478"/>
            <a:chExt cx="4559941" cy="3309293"/>
          </a:xfrm>
        </p:grpSpPr>
        <p:sp>
          <p:nvSpPr>
            <p:cNvPr id="65" name="Rectangle 64">
              <a:extLst>
                <a:ext uri="{FF2B5EF4-FFF2-40B4-BE49-F238E27FC236}">
                  <a16:creationId xmlns:a16="http://schemas.microsoft.com/office/drawing/2014/main" id="{A740FD3E-E5DE-DE4B-B533-E700F1CC1518}"/>
                </a:ext>
              </a:extLst>
            </p:cNvPr>
            <p:cNvSpPr/>
            <p:nvPr/>
          </p:nvSpPr>
          <p:spPr>
            <a:xfrm>
              <a:off x="7066112" y="3006411"/>
              <a:ext cx="3183198" cy="25441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7782322-B53F-384F-A9B2-12289FCA5D09}"/>
                    </a:ext>
                  </a:extLst>
                </p:cNvPr>
                <p:cNvSpPr txBox="1"/>
                <p:nvPr/>
              </p:nvSpPr>
              <p:spPr>
                <a:xfrm>
                  <a:off x="9454731" y="5626040"/>
                  <a:ext cx="1209368"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𝜇</m:t>
                            </m:r>
                          </m:sub>
                          <m:sup>
                            <m:r>
                              <a:rPr lang="en-US" b="0" i="1" smtClean="0">
                                <a:latin typeface="Cambria Math" panose="02040503050406030204" pitchFamily="18" charset="0"/>
                              </a:rPr>
                              <m:t>𝑟𝑒𝑐</m:t>
                            </m:r>
                          </m:sup>
                        </m:sSubSup>
                      </m:oMath>
                    </m:oMathPara>
                  </a14:m>
                  <a:endParaRPr lang="en-US"/>
                </a:p>
              </p:txBody>
            </p:sp>
          </mc:Choice>
          <mc:Fallback xmlns="">
            <p:sp>
              <p:nvSpPr>
                <p:cNvPr id="66" name="TextBox 65">
                  <a:extLst>
                    <a:ext uri="{FF2B5EF4-FFF2-40B4-BE49-F238E27FC236}">
                      <a16:creationId xmlns:a16="http://schemas.microsoft.com/office/drawing/2014/main" id="{87782322-B53F-384F-A9B2-12289FCA5D09}"/>
                    </a:ext>
                  </a:extLst>
                </p:cNvPr>
                <p:cNvSpPr txBox="1">
                  <a:spLocks noRot="1" noChangeAspect="1" noMove="1" noResize="1" noEditPoints="1" noAdjustHandles="1" noChangeArrowheads="1" noChangeShapeType="1" noTextEdit="1"/>
                </p:cNvSpPr>
                <p:nvPr/>
              </p:nvSpPr>
              <p:spPr>
                <a:xfrm>
                  <a:off x="9454731" y="5626040"/>
                  <a:ext cx="1209368" cy="394210"/>
                </a:xfrm>
                <a:prstGeom prst="rect">
                  <a:avLst/>
                </a:prstGeom>
                <a:blipFill>
                  <a:blip r:embed="rId5"/>
                  <a:stretch>
                    <a:fillRect b="-3077"/>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57C1050F-9E3A-3846-9751-3D2E25ADDC73}"/>
                </a:ext>
              </a:extLst>
            </p:cNvPr>
            <p:cNvCxnSpPr>
              <a:cxnSpLocks/>
            </p:cNvCxnSpPr>
            <p:nvPr/>
          </p:nvCxnSpPr>
          <p:spPr>
            <a:xfrm>
              <a:off x="7062484" y="3006410"/>
              <a:ext cx="3183198" cy="25333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5EA3DAE-BE77-0E42-BA2D-B1A21FC2A948}"/>
                </a:ext>
              </a:extLst>
            </p:cNvPr>
            <p:cNvCxnSpPr>
              <a:cxnSpLocks/>
            </p:cNvCxnSpPr>
            <p:nvPr/>
          </p:nvCxnSpPr>
          <p:spPr>
            <a:xfrm>
              <a:off x="7058856" y="3782139"/>
              <a:ext cx="2217061" cy="17684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10C3858-7A1B-DA4C-A823-BD5AD2D65051}"/>
                </a:ext>
              </a:extLst>
            </p:cNvPr>
            <p:cNvCxnSpPr/>
            <p:nvPr/>
          </p:nvCxnSpPr>
          <p:spPr>
            <a:xfrm>
              <a:off x="7174401" y="3283877"/>
              <a:ext cx="0" cy="550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19D604A-63F2-8446-AD9D-C9A330A31FCA}"/>
                    </a:ext>
                  </a:extLst>
                </p:cNvPr>
                <p:cNvSpPr txBox="1"/>
                <p:nvPr/>
              </p:nvSpPr>
              <p:spPr>
                <a:xfrm>
                  <a:off x="7079926" y="3385876"/>
                  <a:ext cx="3659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a:p>
              </p:txBody>
            </p:sp>
          </mc:Choice>
          <mc:Fallback xmlns="">
            <p:sp>
              <p:nvSpPr>
                <p:cNvPr id="70" name="TextBox 69">
                  <a:extLst>
                    <a:ext uri="{FF2B5EF4-FFF2-40B4-BE49-F238E27FC236}">
                      <a16:creationId xmlns:a16="http://schemas.microsoft.com/office/drawing/2014/main" id="{D19D604A-63F2-8446-AD9D-C9A330A31FCA}"/>
                    </a:ext>
                  </a:extLst>
                </p:cNvPr>
                <p:cNvSpPr txBox="1">
                  <a:spLocks noRot="1" noChangeAspect="1" noMove="1" noResize="1" noEditPoints="1" noAdjustHandles="1" noChangeArrowheads="1" noChangeShapeType="1" noTextEdit="1"/>
                </p:cNvSpPr>
                <p:nvPr/>
              </p:nvSpPr>
              <p:spPr>
                <a:xfrm>
                  <a:off x="7079926" y="3385876"/>
                  <a:ext cx="365958" cy="369332"/>
                </a:xfrm>
                <a:prstGeom prst="rect">
                  <a:avLst/>
                </a:prstGeom>
                <a:blipFill>
                  <a:blip r:embed="rId8"/>
                  <a:stretch>
                    <a:fillRect/>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0CE613D4-4426-BD40-9B0A-B7E8B9A6CB06}"/>
                </a:ext>
              </a:extLst>
            </p:cNvPr>
            <p:cNvSpPr txBox="1"/>
            <p:nvPr/>
          </p:nvSpPr>
          <p:spPr>
            <a:xfrm>
              <a:off x="6452689" y="5900439"/>
              <a:ext cx="2321306" cy="369332"/>
            </a:xfrm>
            <a:prstGeom prst="rect">
              <a:avLst/>
            </a:prstGeom>
            <a:noFill/>
          </p:spPr>
          <p:txBody>
            <a:bodyPr wrap="square" rtlCol="0">
              <a:spAutoFit/>
            </a:bodyPr>
            <a:lstStyle/>
            <a:p>
              <a:r>
                <a:rPr lang="en-US"/>
                <a:t>posterior prediction</a:t>
              </a:r>
            </a:p>
          </p:txBody>
        </p:sp>
        <p:cxnSp>
          <p:nvCxnSpPr>
            <p:cNvPr id="73" name="Connector: Curved 43">
              <a:extLst>
                <a:ext uri="{FF2B5EF4-FFF2-40B4-BE49-F238E27FC236}">
                  <a16:creationId xmlns:a16="http://schemas.microsoft.com/office/drawing/2014/main" id="{236D93C7-4C35-FC4A-B7D0-4115D9BA76DA}"/>
                </a:ext>
              </a:extLst>
            </p:cNvPr>
            <p:cNvCxnSpPr>
              <a:cxnSpLocks/>
              <a:stCxn id="72" idx="0"/>
              <a:endCxn id="71" idx="2"/>
            </p:cNvCxnSpPr>
            <p:nvPr/>
          </p:nvCxnSpPr>
          <p:spPr>
            <a:xfrm rot="5400000" flipH="1" flipV="1">
              <a:off x="6828955" y="4637486"/>
              <a:ext cx="2047340" cy="47856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2A39604-D1ED-8946-BB16-E2F976CCB56C}"/>
                    </a:ext>
                  </a:extLst>
                </p:cNvPr>
                <p:cNvSpPr txBox="1"/>
                <p:nvPr/>
              </p:nvSpPr>
              <p:spPr>
                <a:xfrm>
                  <a:off x="6104158" y="2960478"/>
                  <a:ext cx="12093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had</m:t>
                            </m:r>
                          </m:sub>
                          <m:sup>
                            <m:r>
                              <a:rPr lang="en-US" b="0" i="1" smtClean="0">
                                <a:latin typeface="Cambria Math" panose="02040503050406030204" pitchFamily="18" charset="0"/>
                              </a:rPr>
                              <m:t>𝑟𝑒𝑐</m:t>
                            </m:r>
                          </m:sup>
                        </m:sSubSup>
                      </m:oMath>
                    </m:oMathPara>
                  </a14:m>
                  <a:endParaRPr lang="en-US"/>
                </a:p>
              </p:txBody>
            </p:sp>
          </mc:Choice>
          <mc:Fallback xmlns="">
            <p:sp>
              <p:nvSpPr>
                <p:cNvPr id="75" name="TextBox 74">
                  <a:extLst>
                    <a:ext uri="{FF2B5EF4-FFF2-40B4-BE49-F238E27FC236}">
                      <a16:creationId xmlns:a16="http://schemas.microsoft.com/office/drawing/2014/main" id="{C2A39604-D1ED-8946-BB16-E2F976CCB56C}"/>
                    </a:ext>
                  </a:extLst>
                </p:cNvPr>
                <p:cNvSpPr txBox="1">
                  <a:spLocks noRot="1" noChangeAspect="1" noMove="1" noResize="1" noEditPoints="1" noAdjustHandles="1" noChangeArrowheads="1" noChangeShapeType="1" noTextEdit="1"/>
                </p:cNvSpPr>
                <p:nvPr/>
              </p:nvSpPr>
              <p:spPr>
                <a:xfrm>
                  <a:off x="6104158" y="2960478"/>
                  <a:ext cx="1209368" cy="369332"/>
                </a:xfrm>
                <a:prstGeom prst="rect">
                  <a:avLst/>
                </a:prstGeom>
                <a:blipFill>
                  <a:blip r:embed="rId7"/>
                  <a:stretch>
                    <a:fillRect b="-4918"/>
                  </a:stretch>
                </a:blipFill>
              </p:spPr>
              <p:txBody>
                <a:bodyPr/>
                <a:lstStyle/>
                <a:p>
                  <a:r>
                    <a:rPr lang="en-US">
                      <a:noFill/>
                    </a:rPr>
                    <a:t> </a:t>
                  </a:r>
                </a:p>
              </p:txBody>
            </p:sp>
          </mc:Fallback>
        </mc:AlternateContent>
        <p:sp>
          <p:nvSpPr>
            <p:cNvPr id="76" name="Freeform: Shape 49">
              <a:extLst>
                <a:ext uri="{FF2B5EF4-FFF2-40B4-BE49-F238E27FC236}">
                  <a16:creationId xmlns:a16="http://schemas.microsoft.com/office/drawing/2014/main" id="{3D1C7FB5-340B-8A4E-853E-11357845EC28}"/>
                </a:ext>
              </a:extLst>
            </p:cNvPr>
            <p:cNvSpPr/>
            <p:nvPr/>
          </p:nvSpPr>
          <p:spPr>
            <a:xfrm rot="16200000">
              <a:off x="5976614" y="4666299"/>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50">
              <a:extLst>
                <a:ext uri="{FF2B5EF4-FFF2-40B4-BE49-F238E27FC236}">
                  <a16:creationId xmlns:a16="http://schemas.microsoft.com/office/drawing/2014/main" id="{541FF0C4-E257-004E-B5BF-6BAF6AB9DEED}"/>
                </a:ext>
              </a:extLst>
            </p:cNvPr>
            <p:cNvSpPr/>
            <p:nvPr/>
          </p:nvSpPr>
          <p:spPr>
            <a:xfrm rot="16200000">
              <a:off x="5986347" y="3946150"/>
              <a:ext cx="1137885" cy="757948"/>
            </a:xfrm>
            <a:custGeom>
              <a:avLst/>
              <a:gdLst>
                <a:gd name="connsiteX0" fmla="*/ 0 w 1137885"/>
                <a:gd name="connsiteY0" fmla="*/ 734104 h 757948"/>
                <a:gd name="connsiteX1" fmla="*/ 304800 w 1137885"/>
                <a:gd name="connsiteY1" fmla="*/ 667429 h 757948"/>
                <a:gd name="connsiteX2" fmla="*/ 476250 w 1137885"/>
                <a:gd name="connsiteY2" fmla="*/ 267379 h 757948"/>
                <a:gd name="connsiteX3" fmla="*/ 609600 w 1137885"/>
                <a:gd name="connsiteY3" fmla="*/ 679 h 757948"/>
                <a:gd name="connsiteX4" fmla="*/ 809625 w 1137885"/>
                <a:gd name="connsiteY4" fmla="*/ 343579 h 757948"/>
                <a:gd name="connsiteX5" fmla="*/ 923925 w 1137885"/>
                <a:gd name="connsiteY5" fmla="*/ 676954 h 757948"/>
                <a:gd name="connsiteX6" fmla="*/ 1123950 w 1137885"/>
                <a:gd name="connsiteY6" fmla="*/ 753154 h 757948"/>
                <a:gd name="connsiteX7" fmla="*/ 1104900 w 1137885"/>
                <a:gd name="connsiteY7" fmla="*/ 743629 h 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885" h="757948">
                  <a:moveTo>
                    <a:pt x="0" y="734104"/>
                  </a:moveTo>
                  <a:cubicBezTo>
                    <a:pt x="112712" y="739660"/>
                    <a:pt x="225425" y="745216"/>
                    <a:pt x="304800" y="667429"/>
                  </a:cubicBezTo>
                  <a:cubicBezTo>
                    <a:pt x="384175" y="589642"/>
                    <a:pt x="425450" y="378504"/>
                    <a:pt x="476250" y="267379"/>
                  </a:cubicBezTo>
                  <a:cubicBezTo>
                    <a:pt x="527050" y="156254"/>
                    <a:pt x="554037" y="-12021"/>
                    <a:pt x="609600" y="679"/>
                  </a:cubicBezTo>
                  <a:cubicBezTo>
                    <a:pt x="665163" y="13379"/>
                    <a:pt x="757238" y="230867"/>
                    <a:pt x="809625" y="343579"/>
                  </a:cubicBezTo>
                  <a:cubicBezTo>
                    <a:pt x="862012" y="456291"/>
                    <a:pt x="871538" y="608692"/>
                    <a:pt x="923925" y="676954"/>
                  </a:cubicBezTo>
                  <a:cubicBezTo>
                    <a:pt x="976312" y="745216"/>
                    <a:pt x="1093788" y="742042"/>
                    <a:pt x="1123950" y="753154"/>
                  </a:cubicBezTo>
                  <a:cubicBezTo>
                    <a:pt x="1154112" y="764266"/>
                    <a:pt x="1129506" y="753947"/>
                    <a:pt x="1104900" y="743629"/>
                  </a:cubicBezTo>
                </a:path>
              </a:pathLst>
            </a:cu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49545D2-A805-D042-B230-1C3DA081EC8A}"/>
                </a:ext>
              </a:extLst>
            </p:cNvPr>
            <p:cNvSpPr/>
            <p:nvPr/>
          </p:nvSpPr>
          <p:spPr>
            <a:xfrm rot="2291461">
              <a:off x="7972512" y="4002030"/>
              <a:ext cx="1115607"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6B71E33-3526-2442-9F48-E1BAA6C9C6DD}"/>
                </a:ext>
              </a:extLst>
            </p:cNvPr>
            <p:cNvSpPr/>
            <p:nvPr/>
          </p:nvSpPr>
          <p:spPr>
            <a:xfrm rot="2291461">
              <a:off x="7212995" y="3765214"/>
              <a:ext cx="2133331" cy="448787"/>
            </a:xfrm>
            <a:prstGeom prst="ellipse">
              <a:avLst/>
            </a:prstGeom>
            <a:noFill/>
            <a:ln>
              <a:solidFill>
                <a:schemeClr val="tx1">
                  <a:alpha val="22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505059C-B6EA-E14D-9C50-F0C7B8A9A1E1}"/>
                  </a:ext>
                </a:extLst>
              </p:cNvPr>
              <p:cNvSpPr txBox="1"/>
              <p:nvPr/>
            </p:nvSpPr>
            <p:spPr>
              <a:xfrm>
                <a:off x="7812512" y="1200149"/>
                <a:ext cx="1735489" cy="39190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missing</m:t>
                        </m:r>
                      </m:sub>
                    </m:sSub>
                  </m:oMath>
                </a14:m>
                <a:r>
                  <a:rPr lang="en-US"/>
                  <a:t>=0</a:t>
                </a:r>
              </a:p>
            </p:txBody>
          </p:sp>
        </mc:Choice>
        <mc:Fallback xmlns="">
          <p:sp>
            <p:nvSpPr>
              <p:cNvPr id="78" name="TextBox 77">
                <a:extLst>
                  <a:ext uri="{FF2B5EF4-FFF2-40B4-BE49-F238E27FC236}">
                    <a16:creationId xmlns:a16="http://schemas.microsoft.com/office/drawing/2014/main" id="{5505059C-B6EA-E14D-9C50-F0C7B8A9A1E1}"/>
                  </a:ext>
                </a:extLst>
              </p:cNvPr>
              <p:cNvSpPr txBox="1">
                <a:spLocks noRot="1" noChangeAspect="1" noMove="1" noResize="1" noEditPoints="1" noAdjustHandles="1" noChangeArrowheads="1" noChangeShapeType="1" noTextEdit="1"/>
              </p:cNvSpPr>
              <p:nvPr/>
            </p:nvSpPr>
            <p:spPr>
              <a:xfrm>
                <a:off x="7812512" y="1200149"/>
                <a:ext cx="1735489" cy="391902"/>
              </a:xfrm>
              <a:prstGeom prst="rect">
                <a:avLst/>
              </a:prstGeom>
              <a:blipFill>
                <a:blip r:embed="rId9"/>
                <a:stretch>
                  <a:fillRect t="-7813" b="-20313"/>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0D53D162-4619-834B-A35E-60531D1FE85F}"/>
              </a:ext>
            </a:extLst>
          </p:cNvPr>
          <p:cNvSpPr txBox="1"/>
          <p:nvPr/>
        </p:nvSpPr>
        <p:spPr>
          <a:xfrm>
            <a:off x="7274073" y="4520359"/>
            <a:ext cx="4079727" cy="400110"/>
          </a:xfrm>
          <a:prstGeom prst="rect">
            <a:avLst/>
          </a:prstGeom>
          <a:noFill/>
        </p:spPr>
        <p:txBody>
          <a:bodyPr wrap="square" rtlCol="0">
            <a:spAutoFit/>
          </a:bodyPr>
          <a:lstStyle/>
          <a:p>
            <a:r>
              <a:rPr lang="en-US" sz="2000">
                <a:highlight>
                  <a:srgbClr val="FFFF00"/>
                </a:highlight>
              </a:rPr>
              <a:t>(b) Incorrect model of missing energy</a:t>
            </a:r>
          </a:p>
        </p:txBody>
      </p:sp>
      <p:sp>
        <p:nvSpPr>
          <p:cNvPr id="80" name="TextBox 79">
            <a:extLst>
              <a:ext uri="{FF2B5EF4-FFF2-40B4-BE49-F238E27FC236}">
                <a16:creationId xmlns:a16="http://schemas.microsoft.com/office/drawing/2014/main" id="{7D829691-1913-344D-B2E2-6B79BF722C1C}"/>
              </a:ext>
            </a:extLst>
          </p:cNvPr>
          <p:cNvSpPr txBox="1"/>
          <p:nvPr/>
        </p:nvSpPr>
        <p:spPr>
          <a:xfrm>
            <a:off x="1421639" y="4520359"/>
            <a:ext cx="3911579" cy="400110"/>
          </a:xfrm>
          <a:prstGeom prst="rect">
            <a:avLst/>
          </a:prstGeom>
          <a:noFill/>
        </p:spPr>
        <p:txBody>
          <a:bodyPr wrap="square" rtlCol="0">
            <a:spAutoFit/>
          </a:bodyPr>
          <a:lstStyle/>
          <a:p>
            <a:r>
              <a:rPr lang="en-US" sz="2000">
                <a:highlight>
                  <a:srgbClr val="FFFF00"/>
                </a:highlight>
              </a:rPr>
              <a:t>(a) Correct model of missing energy</a:t>
            </a:r>
          </a:p>
        </p:txBody>
      </p:sp>
      <p:pic>
        <p:nvPicPr>
          <p:cNvPr id="39" name="Picture 38">
            <a:extLst>
              <a:ext uri="{FF2B5EF4-FFF2-40B4-BE49-F238E27FC236}">
                <a16:creationId xmlns:a16="http://schemas.microsoft.com/office/drawing/2014/main" id="{EF90E8D7-221C-DC41-99EF-EC5FE46ADD75}"/>
              </a:ext>
            </a:extLst>
          </p:cNvPr>
          <p:cNvPicPr>
            <a:picLocks noChangeAspect="1"/>
          </p:cNvPicPr>
          <p:nvPr/>
        </p:nvPicPr>
        <p:blipFill rotWithShape="1">
          <a:blip r:embed="rId3"/>
          <a:srcRect l="21660" t="14898" r="19451" b="19561"/>
          <a:stretch/>
        </p:blipFill>
        <p:spPr>
          <a:xfrm>
            <a:off x="2574791" y="2775855"/>
            <a:ext cx="927849" cy="813872"/>
          </a:xfrm>
          <a:prstGeom prst="rect">
            <a:avLst/>
          </a:prstGeom>
        </p:spPr>
      </p:pic>
      <p:sp>
        <p:nvSpPr>
          <p:cNvPr id="56" name="Oval 55">
            <a:extLst>
              <a:ext uri="{FF2B5EF4-FFF2-40B4-BE49-F238E27FC236}">
                <a16:creationId xmlns:a16="http://schemas.microsoft.com/office/drawing/2014/main" id="{C1EE8EDB-7C12-6C49-A09C-27F7D8CA3F74}"/>
              </a:ext>
            </a:extLst>
          </p:cNvPr>
          <p:cNvSpPr/>
          <p:nvPr/>
        </p:nvSpPr>
        <p:spPr>
          <a:xfrm rot="2291461">
            <a:off x="2480913" y="2962936"/>
            <a:ext cx="1115607" cy="391902"/>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09B9B8A-0BFB-374B-8735-ADD2CB70BC91}"/>
              </a:ext>
            </a:extLst>
          </p:cNvPr>
          <p:cNvSpPr/>
          <p:nvPr/>
        </p:nvSpPr>
        <p:spPr>
          <a:xfrm rot="2291461">
            <a:off x="1721396" y="2726118"/>
            <a:ext cx="2133331" cy="448787"/>
          </a:xfrm>
          <a:prstGeom prst="ellipse">
            <a:avLst/>
          </a:prstGeom>
          <a:noFill/>
          <a:ln>
            <a:solidFill>
              <a:schemeClr val="tx1">
                <a:alpha val="22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97BED13-6FD3-6849-B156-689C81F0B623}"/>
              </a:ext>
            </a:extLst>
          </p:cNvPr>
          <p:cNvSpPr>
            <a:spLocks noGrp="1"/>
          </p:cNvSpPr>
          <p:nvPr>
            <p:ph type="sldNum" sz="quarter" idx="12"/>
          </p:nvPr>
        </p:nvSpPr>
        <p:spPr/>
        <p:txBody>
          <a:bodyPr/>
          <a:lstStyle/>
          <a:p>
            <a:fld id="{A57F9112-1840-42A5-8E86-90BE042C0880}" type="slidenum">
              <a:rPr lang="en-US" smtClean="0"/>
              <a:pPr/>
              <a:t>62</a:t>
            </a:fld>
            <a:endParaRPr lang="en-US"/>
          </a:p>
        </p:txBody>
      </p:sp>
      <p:sp>
        <p:nvSpPr>
          <p:cNvPr id="5" name="Date Placeholder 4">
            <a:extLst>
              <a:ext uri="{FF2B5EF4-FFF2-40B4-BE49-F238E27FC236}">
                <a16:creationId xmlns:a16="http://schemas.microsoft.com/office/drawing/2014/main" id="{33531081-6E79-7840-B9A3-DBD3F4C03115}"/>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272780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72147-ACF8-49C3-A612-C97CDD613CFE}"/>
              </a:ext>
            </a:extLst>
          </p:cNvPr>
          <p:cNvSpPr>
            <a:spLocks noGrp="1"/>
          </p:cNvSpPr>
          <p:nvPr>
            <p:ph type="title"/>
          </p:nvPr>
        </p:nvSpPr>
        <p:spPr>
          <a:xfrm>
            <a:off x="609600" y="-134794"/>
            <a:ext cx="10972800" cy="1143000"/>
          </a:xfrm>
        </p:spPr>
        <p:txBody>
          <a:bodyPr/>
          <a:lstStyle/>
          <a:p>
            <a:r>
              <a:rPr lang="en-US"/>
              <a:t>Cross Section Extraction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047EE02-C640-4310-8436-DB83BD46E061}"/>
                  </a:ext>
                </a:extLst>
              </p:cNvPr>
              <p:cNvSpPr txBox="1"/>
              <p:nvPr/>
            </p:nvSpPr>
            <p:spPr>
              <a:xfrm>
                <a:off x="704766" y="3699800"/>
                <a:ext cx="3575021" cy="1192762"/>
              </a:xfrm>
              <a:prstGeom prst="rect">
                <a:avLst/>
              </a:prstGeom>
              <a:solidFill>
                <a:srgbClr val="FFFF00"/>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𝑴</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nary>
                        <m:naryPr>
                          <m:chr m:val="∑"/>
                          <m:supHide m:val="on"/>
                          <m:ctrlPr>
                            <a:rPr lang="en-US" sz="2800" b="1" i="1" smtClean="0">
                              <a:latin typeface="Cambria Math" panose="02040503050406030204" pitchFamily="18" charset="0"/>
                            </a:rPr>
                          </m:ctrlPr>
                        </m:naryPr>
                        <m:sub>
                          <m:r>
                            <a:rPr lang="en-US" sz="2800" b="1" i="1" smtClean="0">
                              <a:latin typeface="Cambria Math" panose="02040503050406030204" pitchFamily="18" charset="0"/>
                            </a:rPr>
                            <m:t>𝒋</m:t>
                          </m:r>
                        </m:sub>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𝒊𝒋</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𝒋</m:t>
                              </m:r>
                            </m:sub>
                          </m:sSub>
                        </m:e>
                      </m:nary>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𝑩</m:t>
                          </m:r>
                        </m:e>
                        <m:sub>
                          <m:r>
                            <a:rPr lang="en-US" sz="2800" b="1" i="1" smtClean="0">
                              <a:latin typeface="Cambria Math" panose="02040503050406030204" pitchFamily="18" charset="0"/>
                            </a:rPr>
                            <m:t>𝒊</m:t>
                          </m:r>
                        </m:sub>
                      </m:sSub>
                    </m:oMath>
                  </m:oMathPara>
                </a14:m>
                <a:endParaRPr lang="en-US" sz="2800" b="1"/>
              </a:p>
            </p:txBody>
          </p:sp>
        </mc:Choice>
        <mc:Fallback xmlns="">
          <p:sp>
            <p:nvSpPr>
              <p:cNvPr id="39" name="TextBox 38">
                <a:extLst>
                  <a:ext uri="{FF2B5EF4-FFF2-40B4-BE49-F238E27FC236}">
                    <a16:creationId xmlns:a16="http://schemas.microsoft.com/office/drawing/2014/main" id="{6047EE02-C640-4310-8436-DB83BD46E061}"/>
                  </a:ext>
                </a:extLst>
              </p:cNvPr>
              <p:cNvSpPr txBox="1">
                <a:spLocks noRot="1" noChangeAspect="1" noMove="1" noResize="1" noEditPoints="1" noAdjustHandles="1" noChangeArrowheads="1" noChangeShapeType="1" noTextEdit="1"/>
              </p:cNvSpPr>
              <p:nvPr/>
            </p:nvSpPr>
            <p:spPr>
              <a:xfrm>
                <a:off x="704766" y="3699800"/>
                <a:ext cx="3575021" cy="1192762"/>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94520E-95F5-4EF1-93A4-A316DA456698}"/>
                  </a:ext>
                </a:extLst>
              </p:cNvPr>
              <p:cNvSpPr txBox="1"/>
              <p:nvPr/>
            </p:nvSpPr>
            <p:spPr>
              <a:xfrm>
                <a:off x="4829447" y="4578196"/>
                <a:ext cx="6486354" cy="87081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FF0000"/>
                              </a:solidFill>
                              <a:latin typeface="Cambria Math" panose="02040503050406030204" pitchFamily="18" charset="0"/>
                            </a:rPr>
                          </m:ctrlPr>
                        </m:sSubPr>
                        <m:e>
                          <m:acc>
                            <m:accPr>
                              <m:chr m:val="̃"/>
                              <m:ctrlPr>
                                <a:rPr lang="en-US" sz="1600" i="1">
                                  <a:solidFill>
                                    <a:srgbClr val="FF0000"/>
                                  </a:solidFill>
                                  <a:latin typeface="Cambria Math" panose="02040503050406030204" pitchFamily="18" charset="0"/>
                                </a:rPr>
                              </m:ctrlPr>
                            </m:accPr>
                            <m:e>
                              <m:r>
                                <m:rPr>
                                  <m:sty m:val="p"/>
                                </m:rPr>
                                <a:rPr lang="en-US" sz="1600" i="1">
                                  <a:solidFill>
                                    <a:srgbClr val="FF0000"/>
                                  </a:solidFill>
                                  <a:latin typeface="Cambria Math" panose="02040503050406030204" pitchFamily="18" charset="0"/>
                                </a:rPr>
                                <m:t>Δ</m:t>
                              </m:r>
                            </m:e>
                          </m:acc>
                        </m:e>
                        <m:sub>
                          <m:r>
                            <a:rPr lang="en-US" sz="1600" i="1">
                              <a:solidFill>
                                <a:srgbClr val="FF0000"/>
                              </a:solidFill>
                              <a:latin typeface="Cambria Math" panose="02040503050406030204" pitchFamily="18" charset="0"/>
                            </a:rPr>
                            <m:t>𝑖𝑗</m:t>
                          </m:r>
                        </m:sub>
                      </m:sSub>
                      <m:r>
                        <a:rPr lang="en-US" sz="1600" b="0" i="1" smtClean="0">
                          <a:solidFill>
                            <a:srgbClr val="FF0000"/>
                          </a:solidFill>
                          <a:latin typeface="Cambria Math" panose="02040503050406030204" pitchFamily="18" charset="0"/>
                        </a:rPr>
                        <m:t>=</m:t>
                      </m:r>
                      <m:f>
                        <m:fPr>
                          <m:ctrlPr>
                            <a:rPr lang="en-US" sz="1600" i="1" smtClean="0">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𝑃𝑂𝑇</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𝑇</m:t>
                          </m:r>
                          <m:r>
                            <a:rPr lang="en-US" sz="1600" i="1">
                              <a:solidFill>
                                <a:srgbClr val="FF0000"/>
                              </a:solidFill>
                              <a:latin typeface="Cambria Math" panose="02040503050406030204" pitchFamily="18" charset="0"/>
                            </a:rPr>
                            <m:t>⋅</m:t>
                          </m:r>
                          <m:nary>
                            <m:naryPr>
                              <m:limLoc m:val="undOvr"/>
                              <m:supHide m:val="on"/>
                              <m:ctrlPr>
                                <a:rPr lang="en-US" sz="1600" i="1">
                                  <a:solidFill>
                                    <a:srgbClr val="FF0000"/>
                                  </a:solidFill>
                                  <a:latin typeface="Cambria Math" panose="02040503050406030204" pitchFamily="18" charset="0"/>
                                </a:rPr>
                              </m:ctrlPr>
                            </m:naryPr>
                            <m:sub>
                              <m:r>
                                <a:rPr lang="en-US" sz="1600" i="1">
                                  <a:solidFill>
                                    <a:srgbClr val="FF0000"/>
                                  </a:solidFill>
                                  <a:latin typeface="Cambria Math" panose="02040503050406030204" pitchFamily="18" charset="0"/>
                                </a:rPr>
                                <m:t>𝑗</m:t>
                              </m:r>
                            </m:sub>
                            <m:sup/>
                            <m:e>
                              <m:r>
                                <a:rPr lang="en-US" sz="1600" i="1">
                                  <a:solidFill>
                                    <a:srgbClr val="FF0000"/>
                                  </a:solidFill>
                                  <a:latin typeface="Cambria Math" panose="02040503050406030204" pitchFamily="18" charset="0"/>
                                </a:rPr>
                                <m:t>𝐹</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𝜎</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𝐷</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𝑟𝑒𝑐</m:t>
                                      </m:r>
                                      <m:r>
                                        <a:rPr lang="en-US" sz="1600" i="0">
                                          <a:solidFill>
                                            <a:srgbClr val="FF0000"/>
                                          </a:solidFill>
                                          <a:latin typeface="Cambria Math" panose="02040503050406030204" pitchFamily="18" charset="0"/>
                                        </a:rPr>
                                        <m:t> </m:t>
                                      </m:r>
                                      <m:r>
                                        <a:rPr lang="en-US" sz="1600" i="1">
                                          <a:solidFill>
                                            <a:srgbClr val="FF0000"/>
                                          </a:solidFill>
                                          <a:latin typeface="Cambria Math" panose="02040503050406030204" pitchFamily="18" charset="0"/>
                                        </a:rPr>
                                        <m:t>𝑖</m:t>
                                      </m:r>
                                    </m:sub>
                                  </m:sSub>
                                </m:e>
                              </m:d>
                            </m:e>
                          </m:nary>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𝜀</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𝑟𝑒𝑐</m:t>
                                  </m:r>
                                  <m:r>
                                    <a:rPr lang="en-US" sz="1600" i="0">
                                      <a:solidFill>
                                        <a:srgbClr val="FF0000"/>
                                      </a:solidFill>
                                      <a:latin typeface="Cambria Math" panose="02040503050406030204" pitchFamily="18" charset="0"/>
                                    </a:rPr>
                                    <m:t> </m:t>
                                  </m:r>
                                  <m:r>
                                    <a:rPr lang="en-US" sz="1600" i="1">
                                      <a:solidFill>
                                        <a:srgbClr val="FF0000"/>
                                      </a:solidFill>
                                      <a:latin typeface="Cambria Math" panose="02040503050406030204" pitchFamily="18" charset="0"/>
                                    </a:rPr>
                                    <m:t>𝑖</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𝑑</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num>
                        <m:den>
                          <m:r>
                            <a:rPr lang="en-US" sz="1600" i="1">
                              <a:solidFill>
                                <a:srgbClr val="FF0000"/>
                              </a:solidFill>
                              <a:latin typeface="Cambria Math" panose="02040503050406030204" pitchFamily="18" charset="0"/>
                            </a:rPr>
                            <m:t>𝑃𝑂𝑇</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𝑇</m:t>
                          </m:r>
                          <m:r>
                            <a:rPr lang="en-US" sz="1600" i="1">
                              <a:solidFill>
                                <a:srgbClr val="FF0000"/>
                              </a:solidFill>
                              <a:latin typeface="Cambria Math" panose="02040503050406030204" pitchFamily="18" charset="0"/>
                            </a:rPr>
                            <m:t>⋅</m:t>
                          </m:r>
                          <m:nary>
                            <m:naryPr>
                              <m:limLoc m:val="undOvr"/>
                              <m:supHide m:val="on"/>
                              <m:ctrlPr>
                                <a:rPr lang="en-US" sz="1600" i="1">
                                  <a:solidFill>
                                    <a:srgbClr val="FF0000"/>
                                  </a:solidFill>
                                  <a:latin typeface="Cambria Math" panose="02040503050406030204" pitchFamily="18" charset="0"/>
                                </a:rPr>
                              </m:ctrlPr>
                            </m:naryPr>
                            <m:sub>
                              <m:r>
                                <a:rPr lang="en-US" sz="1600" i="1">
                                  <a:solidFill>
                                    <a:srgbClr val="FF0000"/>
                                  </a:solidFill>
                                  <a:latin typeface="Cambria Math" panose="02040503050406030204" pitchFamily="18" charset="0"/>
                                </a:rPr>
                                <m:t>𝑗</m:t>
                              </m:r>
                            </m:sub>
                            <m:sup/>
                            <m:e>
                              <m:bar>
                                <m:barPr>
                                  <m:pos m:val="top"/>
                                  <m:ctrlPr>
                                    <a:rPr lang="en-US" sz="1600" i="1">
                                      <a:solidFill>
                                        <a:srgbClr val="FF0000"/>
                                      </a:solidFill>
                                      <a:latin typeface="Cambria Math" panose="02040503050406030204" pitchFamily="18" charset="0"/>
                                    </a:rPr>
                                  </m:ctrlPr>
                                </m:barPr>
                                <m:e>
                                  <m:r>
                                    <a:rPr lang="en-US" sz="1600" i="1">
                                      <a:solidFill>
                                        <a:srgbClr val="FF0000"/>
                                      </a:solidFill>
                                      <a:latin typeface="Cambria Math" panose="02040503050406030204" pitchFamily="18" charset="0"/>
                                    </a:rPr>
                                    <m:t>𝐹</m:t>
                                  </m:r>
                                </m:e>
                              </m:ba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𝜎</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d>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𝑑</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𝐸</m:t>
                                  </m:r>
                                </m:e>
                                <m:sub>
                                  <m:r>
                                    <a:rPr lang="en-US" sz="1600" i="1">
                                      <a:solidFill>
                                        <a:srgbClr val="FF0000"/>
                                      </a:solidFill>
                                      <a:latin typeface="Cambria Math" panose="02040503050406030204" pitchFamily="18" charset="0"/>
                                    </a:rPr>
                                    <m:t>𝜈</m:t>
                                  </m:r>
                                  <m:r>
                                    <m:rPr>
                                      <m:nor/>
                                    </m:rPr>
                                    <a:rPr lang="en-US" sz="1600" i="0">
                                      <a:solidFill>
                                        <a:srgbClr val="FF0000"/>
                                      </a:solidFill>
                                      <a:latin typeface="Cambria Math" panose="02040503050406030204" pitchFamily="18" charset="0"/>
                                    </a:rPr>
                                    <m:t> </m:t>
                                  </m:r>
                                  <m:r>
                                    <m:rPr>
                                      <m:nor/>
                                    </m:rPr>
                                    <a:rPr lang="en-US" sz="1600" i="0">
                                      <a:solidFill>
                                        <a:srgbClr val="FF0000"/>
                                      </a:solidFill>
                                      <a:latin typeface="Cambria Math" panose="02040503050406030204" pitchFamily="18" charset="0"/>
                                    </a:rPr>
                                    <m:t>j</m:t>
                                  </m:r>
                                </m:sub>
                              </m:sSub>
                            </m:e>
                          </m:nary>
                        </m:den>
                      </m:f>
                    </m:oMath>
                  </m:oMathPara>
                </a14:m>
                <a:endParaRPr lang="en-US" sz="1600"/>
              </a:p>
            </p:txBody>
          </p:sp>
        </mc:Choice>
        <mc:Fallback xmlns="">
          <p:sp>
            <p:nvSpPr>
              <p:cNvPr id="41" name="TextBox 40">
                <a:extLst>
                  <a:ext uri="{FF2B5EF4-FFF2-40B4-BE49-F238E27FC236}">
                    <a16:creationId xmlns:a16="http://schemas.microsoft.com/office/drawing/2014/main" id="{9294520E-95F5-4EF1-93A4-A316DA456698}"/>
                  </a:ext>
                </a:extLst>
              </p:cNvPr>
              <p:cNvSpPr txBox="1">
                <a:spLocks noRot="1" noChangeAspect="1" noMove="1" noResize="1" noEditPoints="1" noAdjustHandles="1" noChangeArrowheads="1" noChangeShapeType="1" noTextEdit="1"/>
              </p:cNvSpPr>
              <p:nvPr/>
            </p:nvSpPr>
            <p:spPr>
              <a:xfrm>
                <a:off x="4829447" y="4578196"/>
                <a:ext cx="6486354" cy="8708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59DF9E2-6EF2-4C2A-A23B-25D8A3D23E9E}"/>
                  </a:ext>
                </a:extLst>
              </p:cNvPr>
              <p:cNvSpPr txBox="1"/>
              <p:nvPr/>
            </p:nvSpPr>
            <p:spPr>
              <a:xfrm>
                <a:off x="7237009" y="3649018"/>
                <a:ext cx="3356386" cy="85164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1" i="1" smtClean="0">
                              <a:solidFill>
                                <a:srgbClr val="0000FF"/>
                              </a:solidFill>
                              <a:latin typeface="Cambria Math" panose="02040503050406030204" pitchFamily="18" charset="0"/>
                            </a:rPr>
                          </m:ctrlPr>
                        </m:sSubPr>
                        <m:e>
                          <m:acc>
                            <m:accPr>
                              <m:chr m:val="̃"/>
                              <m:ctrlPr>
                                <a:rPr lang="en-US" b="1" i="1">
                                  <a:solidFill>
                                    <a:srgbClr val="0000FF"/>
                                  </a:solidFill>
                                  <a:latin typeface="Cambria Math" panose="02040503050406030204" pitchFamily="18" charset="0"/>
                                </a:rPr>
                              </m:ctrlPr>
                            </m:accPr>
                            <m:e>
                              <m:r>
                                <a:rPr lang="en-US" b="1" i="1">
                                  <a:solidFill>
                                    <a:srgbClr val="0000FF"/>
                                  </a:solidFill>
                                  <a:latin typeface="Cambria Math" panose="02040503050406030204" pitchFamily="18" charset="0"/>
                                </a:rPr>
                                <m:t>𝑭</m:t>
                              </m:r>
                            </m:e>
                          </m:acc>
                        </m:e>
                        <m:sub>
                          <m:r>
                            <a:rPr lang="en-US" b="1" i="1">
                              <a:solidFill>
                                <a:srgbClr val="0000FF"/>
                              </a:solidFill>
                              <a:latin typeface="Cambria Math" panose="02040503050406030204" pitchFamily="18" charset="0"/>
                            </a:rPr>
                            <m:t>𝒋</m:t>
                          </m:r>
                        </m:sub>
                      </m:sSub>
                      <m:r>
                        <a:rPr lang="en-US" b="1" i="1" smtClean="0">
                          <a:solidFill>
                            <a:srgbClr val="0000FF"/>
                          </a:solidFill>
                          <a:latin typeface="Cambria Math" panose="02040503050406030204" pitchFamily="18" charset="0"/>
                        </a:rPr>
                        <m:t>=</m:t>
                      </m:r>
                      <m:r>
                        <a:rPr lang="en-US" sz="1800" b="1" i="1" smtClean="0">
                          <a:solidFill>
                            <a:srgbClr val="0000FF"/>
                          </a:solidFill>
                          <a:latin typeface="Cambria Math" panose="02040503050406030204" pitchFamily="18" charset="0"/>
                        </a:rPr>
                        <m:t>𝑷𝑶𝑻</m:t>
                      </m:r>
                      <m:r>
                        <a:rPr lang="en-US" sz="1800" b="1" i="1" smtClean="0">
                          <a:solidFill>
                            <a:srgbClr val="0000FF"/>
                          </a:solidFill>
                          <a:latin typeface="Cambria Math" panose="02040503050406030204" pitchFamily="18" charset="0"/>
                        </a:rPr>
                        <m:t>⋅</m:t>
                      </m:r>
                      <m:r>
                        <a:rPr lang="en-US" sz="1800" b="1" i="1" smtClean="0">
                          <a:solidFill>
                            <a:srgbClr val="0000FF"/>
                          </a:solidFill>
                          <a:latin typeface="Cambria Math" panose="02040503050406030204" pitchFamily="18" charset="0"/>
                        </a:rPr>
                        <m:t>𝑻</m:t>
                      </m:r>
                      <m:r>
                        <a:rPr lang="en-US" sz="1800" b="1" i="1" smtClean="0">
                          <a:solidFill>
                            <a:srgbClr val="0000FF"/>
                          </a:solidFill>
                          <a:latin typeface="Cambria Math" panose="02040503050406030204" pitchFamily="18" charset="0"/>
                        </a:rPr>
                        <m:t>⋅</m:t>
                      </m:r>
                      <m:nary>
                        <m:naryPr>
                          <m:limLoc m:val="undOvr"/>
                          <m:supHide m:val="on"/>
                          <m:ctrlPr>
                            <a:rPr lang="en-US" sz="1800" b="1" i="1">
                              <a:solidFill>
                                <a:srgbClr val="0000FF"/>
                              </a:solidFill>
                              <a:latin typeface="Cambria Math" panose="02040503050406030204" pitchFamily="18" charset="0"/>
                            </a:rPr>
                          </m:ctrlPr>
                        </m:naryPr>
                        <m:sub>
                          <m:r>
                            <a:rPr lang="en-US" sz="1800" b="1" i="1">
                              <a:solidFill>
                                <a:srgbClr val="0000FF"/>
                              </a:solidFill>
                              <a:latin typeface="Cambria Math" panose="02040503050406030204" pitchFamily="18" charset="0"/>
                            </a:rPr>
                            <m:t>𝒋</m:t>
                          </m:r>
                        </m:sub>
                        <m:sup/>
                        <m:e>
                          <m:bar>
                            <m:barPr>
                              <m:pos m:val="top"/>
                              <m:ctrlPr>
                                <a:rPr lang="en-US" sz="1800" b="1" i="1">
                                  <a:solidFill>
                                    <a:srgbClr val="0000FF"/>
                                  </a:solidFill>
                                  <a:latin typeface="Cambria Math" panose="02040503050406030204" pitchFamily="18" charset="0"/>
                                </a:rPr>
                              </m:ctrlPr>
                            </m:barPr>
                            <m:e>
                              <m:r>
                                <a:rPr lang="en-US" sz="1800" b="1" i="1">
                                  <a:solidFill>
                                    <a:srgbClr val="0000FF"/>
                                  </a:solidFill>
                                  <a:latin typeface="Cambria Math" panose="02040503050406030204" pitchFamily="18" charset="0"/>
                                </a:rPr>
                                <m:t>𝑭</m:t>
                              </m:r>
                            </m:e>
                          </m:bar>
                          <m:d>
                            <m:dPr>
                              <m:ctrlPr>
                                <a:rPr lang="en-US" sz="1800" b="1" i="1">
                                  <a:solidFill>
                                    <a:srgbClr val="0000FF"/>
                                  </a:solidFill>
                                  <a:latin typeface="Cambria Math" panose="02040503050406030204" pitchFamily="18" charset="0"/>
                                </a:rPr>
                              </m:ctrlPr>
                            </m:dPr>
                            <m:e>
                              <m:sSub>
                                <m:sSubPr>
                                  <m:ctrlPr>
                                    <a:rPr lang="en-US" sz="1800" b="1" i="1">
                                      <a:solidFill>
                                        <a:srgbClr val="0000FF"/>
                                      </a:solidFill>
                                      <a:latin typeface="Cambria Math" panose="02040503050406030204" pitchFamily="18" charset="0"/>
                                    </a:rPr>
                                  </m:ctrlPr>
                                </m:sSubPr>
                                <m:e>
                                  <m:r>
                                    <a:rPr lang="en-US" sz="1800" b="1" i="1">
                                      <a:solidFill>
                                        <a:srgbClr val="0000FF"/>
                                      </a:solidFill>
                                      <a:latin typeface="Cambria Math" panose="02040503050406030204" pitchFamily="18" charset="0"/>
                                    </a:rPr>
                                    <m:t>𝑬</m:t>
                                  </m:r>
                                </m:e>
                                <m:sub>
                                  <m:r>
                                    <a:rPr lang="en-US" sz="1800" b="1" i="1">
                                      <a:solidFill>
                                        <a:srgbClr val="0000FF"/>
                                      </a:solidFill>
                                      <a:latin typeface="Cambria Math" panose="02040503050406030204" pitchFamily="18" charset="0"/>
                                    </a:rPr>
                                    <m:t>𝝂</m:t>
                                  </m:r>
                                  <m:r>
                                    <m:rPr>
                                      <m:nor/>
                                    </m:rPr>
                                    <a:rPr lang="en-US" sz="1800" b="1" i="0">
                                      <a:solidFill>
                                        <a:srgbClr val="0000FF"/>
                                      </a:solidFill>
                                      <a:latin typeface="Cambria Math" panose="02040503050406030204" pitchFamily="18" charset="0"/>
                                    </a:rPr>
                                    <m:t> </m:t>
                                  </m:r>
                                  <m:r>
                                    <m:rPr>
                                      <m:nor/>
                                    </m:rPr>
                                    <a:rPr lang="en-US" sz="1800" b="1" i="0">
                                      <a:solidFill>
                                        <a:srgbClr val="0000FF"/>
                                      </a:solidFill>
                                      <a:latin typeface="Cambria Math" panose="02040503050406030204" pitchFamily="18" charset="0"/>
                                    </a:rPr>
                                    <m:t>j</m:t>
                                  </m:r>
                                </m:sub>
                              </m:sSub>
                            </m:e>
                          </m:d>
                          <m:r>
                            <a:rPr lang="en-US" sz="1800" b="1" i="1">
                              <a:solidFill>
                                <a:srgbClr val="0000FF"/>
                              </a:solidFill>
                              <a:latin typeface="Cambria Math" panose="02040503050406030204" pitchFamily="18" charset="0"/>
                            </a:rPr>
                            <m:t>⋅</m:t>
                          </m:r>
                          <m:r>
                            <a:rPr lang="en-US" sz="1800" b="1" i="1">
                              <a:solidFill>
                                <a:srgbClr val="0000FF"/>
                              </a:solidFill>
                              <a:latin typeface="Cambria Math" panose="02040503050406030204" pitchFamily="18" charset="0"/>
                            </a:rPr>
                            <m:t>𝒅</m:t>
                          </m:r>
                          <m:sSub>
                            <m:sSubPr>
                              <m:ctrlPr>
                                <a:rPr lang="en-US" sz="1800" b="1" i="1">
                                  <a:solidFill>
                                    <a:srgbClr val="0000FF"/>
                                  </a:solidFill>
                                  <a:latin typeface="Cambria Math" panose="02040503050406030204" pitchFamily="18" charset="0"/>
                                </a:rPr>
                              </m:ctrlPr>
                            </m:sSubPr>
                            <m:e>
                              <m:r>
                                <a:rPr lang="en-US" sz="1800" b="1" i="1">
                                  <a:solidFill>
                                    <a:srgbClr val="0000FF"/>
                                  </a:solidFill>
                                  <a:latin typeface="Cambria Math" panose="02040503050406030204" pitchFamily="18" charset="0"/>
                                </a:rPr>
                                <m:t>𝑬</m:t>
                              </m:r>
                            </m:e>
                            <m:sub>
                              <m:r>
                                <a:rPr lang="en-US" sz="1800" b="1" i="1">
                                  <a:solidFill>
                                    <a:srgbClr val="0000FF"/>
                                  </a:solidFill>
                                  <a:latin typeface="Cambria Math" panose="02040503050406030204" pitchFamily="18" charset="0"/>
                                </a:rPr>
                                <m:t>𝝂</m:t>
                              </m:r>
                              <m:r>
                                <m:rPr>
                                  <m:nor/>
                                </m:rPr>
                                <a:rPr lang="en-US" sz="1800" b="1" i="0">
                                  <a:solidFill>
                                    <a:srgbClr val="0000FF"/>
                                  </a:solidFill>
                                  <a:latin typeface="Cambria Math" panose="02040503050406030204" pitchFamily="18" charset="0"/>
                                </a:rPr>
                                <m:t> </m:t>
                              </m:r>
                              <m:r>
                                <m:rPr>
                                  <m:nor/>
                                </m:rPr>
                                <a:rPr lang="en-US" sz="1800" b="1" i="0">
                                  <a:solidFill>
                                    <a:srgbClr val="0000FF"/>
                                  </a:solidFill>
                                  <a:latin typeface="Cambria Math" panose="02040503050406030204" pitchFamily="18" charset="0"/>
                                </a:rPr>
                                <m:t>j</m:t>
                              </m:r>
                            </m:sub>
                          </m:sSub>
                        </m:e>
                      </m:nary>
                    </m:oMath>
                  </m:oMathPara>
                </a14:m>
                <a:endParaRPr lang="en-US" b="1"/>
              </a:p>
            </p:txBody>
          </p:sp>
        </mc:Choice>
        <mc:Fallback xmlns="">
          <p:sp>
            <p:nvSpPr>
              <p:cNvPr id="42" name="TextBox 41">
                <a:extLst>
                  <a:ext uri="{FF2B5EF4-FFF2-40B4-BE49-F238E27FC236}">
                    <a16:creationId xmlns:a16="http://schemas.microsoft.com/office/drawing/2014/main" id="{D59DF9E2-6EF2-4C2A-A23B-25D8A3D23E9E}"/>
                  </a:ext>
                </a:extLst>
              </p:cNvPr>
              <p:cNvSpPr txBox="1">
                <a:spLocks noRot="1" noChangeAspect="1" noMove="1" noResize="1" noEditPoints="1" noAdjustHandles="1" noChangeArrowheads="1" noChangeShapeType="1" noTextEdit="1"/>
              </p:cNvSpPr>
              <p:nvPr/>
            </p:nvSpPr>
            <p:spPr>
              <a:xfrm>
                <a:off x="7237009" y="3649018"/>
                <a:ext cx="3356386" cy="8516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75434CA-ED7A-4494-9A5C-2D1EC4CEF4B2}"/>
                  </a:ext>
                </a:extLst>
              </p:cNvPr>
              <p:cNvSpPr txBox="1"/>
              <p:nvPr/>
            </p:nvSpPr>
            <p:spPr>
              <a:xfrm>
                <a:off x="4782353" y="3816436"/>
                <a:ext cx="1801799" cy="5168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𝑅</m:t>
                          </m:r>
                        </m:e>
                        <m:sub>
                          <m:r>
                            <a:rPr lang="en-US" sz="2400" b="0" i="1" smtClean="0">
                              <a:solidFill>
                                <a:schemeClr val="tx1"/>
                              </a:solidFill>
                              <a:latin typeface="Cambria Math" panose="02040503050406030204" pitchFamily="18" charset="0"/>
                            </a:rPr>
                            <m:t>𝑖𝑗</m:t>
                          </m:r>
                          <m:r>
                            <a:rPr lang="en-US" sz="2400" b="0" i="1" smtClean="0">
                              <a:solidFill>
                                <a:schemeClr val="tx1"/>
                              </a:solidFill>
                              <a:latin typeface="Cambria Math" panose="02040503050406030204" pitchFamily="18" charset="0"/>
                            </a:rPr>
                            <m:t> </m:t>
                          </m:r>
                        </m:sub>
                      </m:sSub>
                      <m:r>
                        <a:rPr lang="en-US" sz="2400" b="0" i="1" smtClean="0">
                          <a:solidFill>
                            <a:schemeClr val="tx1"/>
                          </a:solidFill>
                          <a:latin typeface="Cambria Math" panose="02040503050406030204" pitchFamily="18" charset="0"/>
                        </a:rPr>
                        <m:t>=</m:t>
                      </m:r>
                      <m:sSub>
                        <m:sSubPr>
                          <m:ctrlPr>
                            <a:rPr lang="en-US" sz="2400" i="1" smtClean="0">
                              <a:solidFill>
                                <a:srgbClr val="FF0000"/>
                              </a:solidFill>
                              <a:latin typeface="Cambria Math" panose="02040503050406030204" pitchFamily="18" charset="0"/>
                            </a:rPr>
                          </m:ctrlPr>
                        </m:sSubPr>
                        <m:e>
                          <m:acc>
                            <m:accPr>
                              <m:chr m:val="̃"/>
                              <m:ctrlPr>
                                <a:rPr lang="en-US" sz="2400" i="1">
                                  <a:solidFill>
                                    <a:srgbClr val="FF0000"/>
                                  </a:solidFill>
                                  <a:latin typeface="Cambria Math" panose="02040503050406030204" pitchFamily="18" charset="0"/>
                                </a:rPr>
                              </m:ctrlPr>
                            </m:accPr>
                            <m:e>
                              <m:r>
                                <m:rPr>
                                  <m:sty m:val="p"/>
                                </m:rPr>
                                <a:rPr lang="en-US" sz="2400" i="1">
                                  <a:solidFill>
                                    <a:srgbClr val="FF0000"/>
                                  </a:solidFill>
                                  <a:latin typeface="Cambria Math" panose="02040503050406030204" pitchFamily="18" charset="0"/>
                                </a:rPr>
                                <m:t>Δ</m:t>
                              </m:r>
                            </m:e>
                          </m:acc>
                        </m:e>
                        <m:sub>
                          <m:r>
                            <a:rPr lang="en-US" sz="2400" i="1">
                              <a:solidFill>
                                <a:srgbClr val="FF0000"/>
                              </a:solidFill>
                              <a:latin typeface="Cambria Math" panose="02040503050406030204" pitchFamily="18" charset="0"/>
                            </a:rPr>
                            <m:t>𝑖𝑗</m:t>
                          </m:r>
                        </m:sub>
                      </m:sSub>
                      <m:r>
                        <a:rPr lang="en-US" sz="2400" i="1">
                          <a:solidFill>
                            <a:srgbClr val="FF0000"/>
                          </a:solidFill>
                          <a:latin typeface="Cambria Math" panose="02040503050406030204" pitchFamily="18" charset="0"/>
                        </a:rPr>
                        <m:t> </m:t>
                      </m:r>
                      <m:sSub>
                        <m:sSubPr>
                          <m:ctrlPr>
                            <a:rPr lang="en-US" sz="2400" b="1" i="1" smtClean="0">
                              <a:solidFill>
                                <a:srgbClr val="0000FF"/>
                              </a:solidFill>
                              <a:latin typeface="Cambria Math" panose="02040503050406030204" pitchFamily="18" charset="0"/>
                            </a:rPr>
                          </m:ctrlPr>
                        </m:sSubPr>
                        <m:e>
                          <m:acc>
                            <m:accPr>
                              <m:chr m:val="̃"/>
                              <m:ctrlPr>
                                <a:rPr lang="en-US" sz="2400" b="1" i="1">
                                  <a:solidFill>
                                    <a:srgbClr val="0000FF"/>
                                  </a:solidFill>
                                  <a:latin typeface="Cambria Math" panose="02040503050406030204" pitchFamily="18" charset="0"/>
                                </a:rPr>
                              </m:ctrlPr>
                            </m:accPr>
                            <m:e>
                              <m:r>
                                <a:rPr lang="en-US" sz="2400" b="1" i="1">
                                  <a:solidFill>
                                    <a:srgbClr val="0000FF"/>
                                  </a:solidFill>
                                  <a:latin typeface="Cambria Math" panose="02040503050406030204" pitchFamily="18" charset="0"/>
                                </a:rPr>
                                <m:t>𝑭</m:t>
                              </m:r>
                            </m:e>
                          </m:acc>
                        </m:e>
                        <m:sub>
                          <m:r>
                            <a:rPr lang="en-US" sz="2400" b="1" i="1">
                              <a:solidFill>
                                <a:srgbClr val="0000FF"/>
                              </a:solidFill>
                              <a:latin typeface="Cambria Math" panose="02040503050406030204" pitchFamily="18" charset="0"/>
                            </a:rPr>
                            <m:t>𝒋</m:t>
                          </m:r>
                        </m:sub>
                      </m:sSub>
                    </m:oMath>
                  </m:oMathPara>
                </a14:m>
                <a:endParaRPr lang="en-US"/>
              </a:p>
            </p:txBody>
          </p:sp>
        </mc:Choice>
        <mc:Fallback xmlns="">
          <p:sp>
            <p:nvSpPr>
              <p:cNvPr id="43" name="TextBox 42">
                <a:extLst>
                  <a:ext uri="{FF2B5EF4-FFF2-40B4-BE49-F238E27FC236}">
                    <a16:creationId xmlns:a16="http://schemas.microsoft.com/office/drawing/2014/main" id="{B75434CA-ED7A-4494-9A5C-2D1EC4CEF4B2}"/>
                  </a:ext>
                </a:extLst>
              </p:cNvPr>
              <p:cNvSpPr txBox="1">
                <a:spLocks noRot="1" noChangeAspect="1" noMove="1" noResize="1" noEditPoints="1" noAdjustHandles="1" noChangeArrowheads="1" noChangeShapeType="1" noTextEdit="1"/>
              </p:cNvSpPr>
              <p:nvPr/>
            </p:nvSpPr>
            <p:spPr>
              <a:xfrm>
                <a:off x="4782353" y="3816436"/>
                <a:ext cx="1801799" cy="516808"/>
              </a:xfrm>
              <a:prstGeom prst="rect">
                <a:avLst/>
              </a:prstGeom>
              <a:blipFill>
                <a:blip r:embed="rId6"/>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9AECDE73-213B-49AC-8D96-E663848A0ACB}"/>
              </a:ext>
            </a:extLst>
          </p:cNvPr>
          <p:cNvSpPr/>
          <p:nvPr/>
        </p:nvSpPr>
        <p:spPr>
          <a:xfrm>
            <a:off x="4782353" y="3699800"/>
            <a:ext cx="6486354" cy="23927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79D2990-B703-4B04-85C5-2AFF26E5AB57}"/>
                  </a:ext>
                </a:extLst>
              </p:cNvPr>
              <p:cNvSpPr txBox="1"/>
              <p:nvPr/>
            </p:nvSpPr>
            <p:spPr>
              <a:xfrm>
                <a:off x="4829447" y="5606566"/>
                <a:ext cx="2836185"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i="1" smtClean="0">
                          <a:solidFill>
                            <a:srgbClr val="000000"/>
                          </a:solidFill>
                          <a:latin typeface="Cambria Math" panose="02040503050406030204" pitchFamily="18" charset="0"/>
                        </a:rPr>
                        <m:t>𝑖</m:t>
                      </m:r>
                      <m:r>
                        <a:rPr lang="en-US" sz="1800" i="1" smtClean="0">
                          <a:solidFill>
                            <a:srgbClr val="000000"/>
                          </a:solidFill>
                          <a:latin typeface="Cambria Math" panose="02040503050406030204" pitchFamily="18" charset="0"/>
                        </a:rPr>
                        <m:t>:</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𝑟𝑒𝑐</m:t>
                          </m:r>
                        </m:sub>
                      </m:sSub>
                      <m:r>
                        <a:rPr lang="en-US" sz="1800" b="0" i="1" smtClean="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𝑗</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bin</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in</m:t>
                      </m:r>
                      <m:r>
                        <m:rPr>
                          <m:nor/>
                        </m:rPr>
                        <a:rPr lang="en-US" sz="1800" i="0">
                          <a:solidFill>
                            <a:srgbClr val="000000"/>
                          </a:solidFill>
                          <a:latin typeface="Cambria Math" panose="02040503050406030204" pitchFamily="18" charset="0"/>
                        </a:rPr>
                        <m:t> </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𝐸</m:t>
                          </m:r>
                        </m:e>
                        <m:sub>
                          <m:r>
                            <a:rPr lang="en-US" sz="1800" i="1">
                              <a:solidFill>
                                <a:srgbClr val="000000"/>
                              </a:solidFill>
                              <a:latin typeface="Cambria Math" panose="02040503050406030204" pitchFamily="18" charset="0"/>
                            </a:rPr>
                            <m:t>𝜈</m:t>
                          </m:r>
                        </m:sub>
                      </m:sSub>
                    </m:oMath>
                  </m:oMathPara>
                </a14:m>
                <a:endParaRPr lang="en-US" sz="1800" b="1"/>
              </a:p>
            </p:txBody>
          </p:sp>
        </mc:Choice>
        <mc:Fallback xmlns="">
          <p:sp>
            <p:nvSpPr>
              <p:cNvPr id="29" name="TextBox 28">
                <a:extLst>
                  <a:ext uri="{FF2B5EF4-FFF2-40B4-BE49-F238E27FC236}">
                    <a16:creationId xmlns:a16="http://schemas.microsoft.com/office/drawing/2014/main" id="{179D2990-B703-4B04-85C5-2AFF26E5AB57}"/>
                  </a:ext>
                </a:extLst>
              </p:cNvPr>
              <p:cNvSpPr txBox="1">
                <a:spLocks noRot="1" noChangeAspect="1" noMove="1" noResize="1" noEditPoints="1" noAdjustHandles="1" noChangeArrowheads="1" noChangeShapeType="1" noTextEdit="1"/>
              </p:cNvSpPr>
              <p:nvPr/>
            </p:nvSpPr>
            <p:spPr>
              <a:xfrm>
                <a:off x="4829447" y="5606566"/>
                <a:ext cx="2836185"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461BF8-0620-4F4F-90CA-74EC714BDC58}"/>
                  </a:ext>
                </a:extLst>
              </p:cNvPr>
              <p:cNvSpPr txBox="1"/>
              <p:nvPr/>
            </p:nvSpPr>
            <p:spPr>
              <a:xfrm>
                <a:off x="696635" y="5098157"/>
                <a:ext cx="3356386" cy="877741"/>
              </a:xfrm>
              <a:prstGeom prst="rect">
                <a:avLst/>
              </a:prstGeom>
              <a:no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1" i="1" smtClean="0">
                              <a:solidFill>
                                <a:srgbClr val="000000"/>
                              </a:solidFill>
                              <a:latin typeface="Cambria Math" panose="02040503050406030204" pitchFamily="18" charset="0"/>
                            </a:rPr>
                          </m:ctrlPr>
                        </m:sSubPr>
                        <m:e>
                          <m:r>
                            <a:rPr lang="en-US" sz="1600" b="1" i="1" smtClean="0">
                              <a:solidFill>
                                <a:srgbClr val="000000"/>
                              </a:solidFill>
                              <a:latin typeface="Cambria Math" panose="02040503050406030204" pitchFamily="18" charset="0"/>
                            </a:rPr>
                            <m:t>𝑺</m:t>
                          </m:r>
                        </m:e>
                        <m:sub>
                          <m:r>
                            <a:rPr lang="en-US" sz="1600" b="1" i="1" smtClean="0">
                              <a:solidFill>
                                <a:srgbClr val="000000"/>
                              </a:solidFill>
                              <a:latin typeface="Cambria Math" panose="02040503050406030204" pitchFamily="18" charset="0"/>
                            </a:rPr>
                            <m:t>𝒋</m:t>
                          </m:r>
                        </m:sub>
                      </m:sSub>
                      <m:r>
                        <a:rPr lang="en-US" sz="1600" b="1" i="1" smtClean="0">
                          <a:solidFill>
                            <a:srgbClr val="000000"/>
                          </a:solidFill>
                          <a:latin typeface="Cambria Math" panose="02040503050406030204" pitchFamily="18" charset="0"/>
                        </a:rPr>
                        <m:t>=</m:t>
                      </m:r>
                      <m:f>
                        <m:fPr>
                          <m:ctrlPr>
                            <a:rPr lang="en-US" sz="1600" b="1" i="1">
                              <a:solidFill>
                                <a:srgbClr val="000000"/>
                              </a:solidFill>
                              <a:latin typeface="Cambria Math" panose="02040503050406030204" pitchFamily="18" charset="0"/>
                            </a:rPr>
                          </m:ctrlPr>
                        </m:fPr>
                        <m:num>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𝝈</m:t>
                              </m: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num>
                        <m:den>
                          <m:nary>
                            <m:naryPr>
                              <m:limLoc m:val="undOvr"/>
                              <m:supHide m:val="on"/>
                              <m:ctrlPr>
                                <a:rPr lang="en-US" sz="1600" b="1" i="1">
                                  <a:solidFill>
                                    <a:srgbClr val="000000"/>
                                  </a:solidFill>
                                  <a:latin typeface="Cambria Math" panose="02040503050406030204" pitchFamily="18" charset="0"/>
                                </a:rPr>
                              </m:ctrlPr>
                            </m:naryPr>
                            <m:sub>
                              <m:r>
                                <a:rPr lang="en-US" sz="1600" b="1" i="1">
                                  <a:solidFill>
                                    <a:srgbClr val="000000"/>
                                  </a:solidFill>
                                  <a:latin typeface="Cambria Math" panose="02040503050406030204" pitchFamily="18" charset="0"/>
                                </a:rPr>
                                <m:t>𝒋</m:t>
                              </m:r>
                            </m:sub>
                            <m:sup/>
                            <m:e>
                              <m:bar>
                                <m:barPr>
                                  <m:pos m:val="top"/>
                                  <m:ctrlPr>
                                    <a:rPr lang="en-US" sz="1600" b="1" i="1">
                                      <a:solidFill>
                                        <a:srgbClr val="000000"/>
                                      </a:solidFill>
                                      <a:latin typeface="Cambria Math" panose="02040503050406030204" pitchFamily="18" charset="0"/>
                                    </a:rPr>
                                  </m:ctrlPr>
                                </m:barPr>
                                <m:e>
                                  <m:r>
                                    <a:rPr lang="en-US" sz="1600" b="1" i="1">
                                      <a:solidFill>
                                        <a:srgbClr val="000000"/>
                                      </a:solidFill>
                                      <a:latin typeface="Cambria Math" panose="02040503050406030204" pitchFamily="18" charset="0"/>
                                    </a:rPr>
                                    <m:t>𝑭</m:t>
                                  </m:r>
                                </m:e>
                              </m:bar>
                              <m:d>
                                <m:dPr>
                                  <m:ctrlPr>
                                    <a:rPr lang="en-US" sz="1600" b="1" i="1">
                                      <a:solidFill>
                                        <a:srgbClr val="000000"/>
                                      </a:solidFill>
                                      <a:latin typeface="Cambria Math" panose="02040503050406030204" pitchFamily="18" charset="0"/>
                                    </a:rPr>
                                  </m:ctrlPr>
                                </m:dPr>
                                <m:e>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d>
                              <m:r>
                                <a:rPr lang="en-US" sz="1600" b="1" i="1">
                                  <a:solidFill>
                                    <a:srgbClr val="000000"/>
                                  </a:solidFill>
                                  <a:latin typeface="Cambria Math" panose="02040503050406030204" pitchFamily="18" charset="0"/>
                                </a:rPr>
                                <m:t>⋅</m:t>
                              </m:r>
                              <m:r>
                                <a:rPr lang="en-US" sz="1600" b="1" i="1">
                                  <a:solidFill>
                                    <a:srgbClr val="000000"/>
                                  </a:solidFill>
                                  <a:latin typeface="Cambria Math" panose="02040503050406030204" pitchFamily="18" charset="0"/>
                                </a:rPr>
                                <m:t>𝒅</m:t>
                              </m:r>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𝑬</m:t>
                                  </m:r>
                                </m:e>
                                <m:sub>
                                  <m:r>
                                    <a:rPr lang="en-US" sz="1600" b="1" i="1">
                                      <a:solidFill>
                                        <a:srgbClr val="000000"/>
                                      </a:solidFill>
                                      <a:latin typeface="Cambria Math" panose="02040503050406030204" pitchFamily="18" charset="0"/>
                                    </a:rPr>
                                    <m:t>𝝂</m:t>
                                  </m:r>
                                  <m:r>
                                    <m:rPr>
                                      <m:nor/>
                                    </m:rPr>
                                    <a:rPr lang="en-US" sz="1600" b="1">
                                      <a:solidFill>
                                        <a:srgbClr val="000000"/>
                                      </a:solidFill>
                                      <a:latin typeface="Cambria Math" panose="02040503050406030204" pitchFamily="18" charset="0"/>
                                    </a:rPr>
                                    <m:t> </m:t>
                                  </m:r>
                                  <m:r>
                                    <m:rPr>
                                      <m:nor/>
                                    </m:rPr>
                                    <a:rPr lang="en-US" sz="1600" b="1">
                                      <a:solidFill>
                                        <a:srgbClr val="000000"/>
                                      </a:solidFill>
                                      <a:latin typeface="Cambria Math" panose="02040503050406030204" pitchFamily="18" charset="0"/>
                                    </a:rPr>
                                    <m:t>j</m:t>
                                  </m:r>
                                </m:sub>
                              </m:sSub>
                            </m:e>
                          </m:nary>
                        </m:den>
                      </m:f>
                    </m:oMath>
                  </m:oMathPara>
                </a14:m>
                <a:endParaRPr lang="en-US" sz="1600" b="1"/>
              </a:p>
            </p:txBody>
          </p:sp>
        </mc:Choice>
        <mc:Fallback xmlns="">
          <p:sp>
            <p:nvSpPr>
              <p:cNvPr id="30" name="TextBox 29">
                <a:extLst>
                  <a:ext uri="{FF2B5EF4-FFF2-40B4-BE49-F238E27FC236}">
                    <a16:creationId xmlns:a16="http://schemas.microsoft.com/office/drawing/2014/main" id="{D5461BF8-0620-4F4F-90CA-74EC714BDC58}"/>
                  </a:ext>
                </a:extLst>
              </p:cNvPr>
              <p:cNvSpPr txBox="1">
                <a:spLocks noRot="1" noChangeAspect="1" noMove="1" noResize="1" noEditPoints="1" noAdjustHandles="1" noChangeArrowheads="1" noChangeShapeType="1" noTextEdit="1"/>
              </p:cNvSpPr>
              <p:nvPr/>
            </p:nvSpPr>
            <p:spPr>
              <a:xfrm>
                <a:off x="696635" y="5098157"/>
                <a:ext cx="3356386" cy="877741"/>
              </a:xfrm>
              <a:prstGeom prst="rect">
                <a:avLst/>
              </a:prstGeom>
              <a:blipFill>
                <a:blip r:embed="rId8"/>
                <a:stretch>
                  <a:fillRect/>
                </a:stretch>
              </a:blipFill>
              <a:ln>
                <a:solidFill>
                  <a:schemeClr val="bg1"/>
                </a:solid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92D70D45-D182-4D70-A6E4-3EB6C9611C89}"/>
              </a:ext>
            </a:extLst>
          </p:cNvPr>
          <p:cNvSpPr txBox="1"/>
          <p:nvPr/>
        </p:nvSpPr>
        <p:spPr>
          <a:xfrm>
            <a:off x="683313" y="6035243"/>
            <a:ext cx="3227417" cy="307777"/>
          </a:xfrm>
          <a:prstGeom prst="rect">
            <a:avLst/>
          </a:prstGeom>
          <a:noFill/>
        </p:spPr>
        <p:txBody>
          <a:bodyPr wrap="square" rtlCol="0">
            <a:spAutoFit/>
          </a:bodyPr>
          <a:lstStyle/>
          <a:p>
            <a:r>
              <a:rPr lang="en-US" sz="1400" b="1"/>
              <a:t>Nominal-flux weighted cross section</a:t>
            </a:r>
          </a:p>
        </p:txBody>
      </p:sp>
      <p:grpSp>
        <p:nvGrpSpPr>
          <p:cNvPr id="19" name="Group 18">
            <a:extLst>
              <a:ext uri="{FF2B5EF4-FFF2-40B4-BE49-F238E27FC236}">
                <a16:creationId xmlns:a16="http://schemas.microsoft.com/office/drawing/2014/main" id="{AA27B4E9-844C-49E9-A3D5-3D4F5F68F6CB}"/>
              </a:ext>
            </a:extLst>
          </p:cNvPr>
          <p:cNvGrpSpPr/>
          <p:nvPr/>
        </p:nvGrpSpPr>
        <p:grpSpPr>
          <a:xfrm>
            <a:off x="296089" y="1230119"/>
            <a:ext cx="11708975" cy="2095947"/>
            <a:chOff x="232012" y="1761679"/>
            <a:chExt cx="11708975" cy="2095947"/>
          </a:xfrm>
        </p:grpSpPr>
        <mc:AlternateContent xmlns:mc="http://schemas.openxmlformats.org/markup-compatibility/2006" xmlns:a14="http://schemas.microsoft.com/office/drawing/2010/main">
          <mc:Choice Requires="a14">
            <p:sp>
              <p:nvSpPr>
                <p:cNvPr id="20" name="Object 4">
                  <a:extLst>
                    <a:ext uri="{FF2B5EF4-FFF2-40B4-BE49-F238E27FC236}">
                      <a16:creationId xmlns:a16="http://schemas.microsoft.com/office/drawing/2014/main" id="{A456CC30-AB35-4F7C-A34D-AC86F47DCE31}"/>
                    </a:ext>
                  </a:extLst>
                </p:cNvPr>
                <p:cNvSpPr txBox="1"/>
                <p:nvPr/>
              </p:nvSpPr>
              <p:spPr>
                <a:xfrm>
                  <a:off x="657983" y="2913063"/>
                  <a:ext cx="11283004" cy="94456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sz="2600" i="1" smtClean="0">
                            <a:solidFill>
                              <a:srgbClr val="000000"/>
                            </a:solidFill>
                            <a:latin typeface="Cambria Math" panose="02040503050406030204" pitchFamily="18" charset="0"/>
                          </a:rPr>
                          <m:t>𝑀</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𝑃𝑂𝑇</m:t>
                        </m:r>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𝑇</m:t>
                        </m:r>
                        <m:r>
                          <a:rPr lang="en-US" sz="2600" i="1">
                            <a:solidFill>
                              <a:srgbClr val="000000"/>
                            </a:solidFill>
                            <a:latin typeface="Cambria Math" panose="02040503050406030204" pitchFamily="18" charset="0"/>
                          </a:rPr>
                          <m:t>⋅</m:t>
                        </m:r>
                        <m:nary>
                          <m:naryPr>
                            <m:subHide m:val="on"/>
                            <m:supHide m:val="on"/>
                            <m:ctrlPr>
                              <a:rPr lang="en-US" sz="2600" i="1">
                                <a:solidFill>
                                  <a:srgbClr val="000000"/>
                                </a:solidFill>
                                <a:latin typeface="Cambria Math" panose="02040503050406030204" pitchFamily="18" charset="0"/>
                              </a:rPr>
                            </m:ctrlPr>
                          </m:naryPr>
                          <m:sub/>
                          <m:sup/>
                          <m:e>
                            <m:r>
                              <a:rPr lang="en-US" sz="2600" i="1">
                                <a:solidFill>
                                  <a:srgbClr val="FF0000"/>
                                </a:solidFill>
                                <a:latin typeface="Cambria Math" panose="02040503050406030204" pitchFamily="18" charset="0"/>
                              </a:rPr>
                              <m:t>𝐹</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e>
                            </m:d>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𝜎</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𝜈</m:t>
                                    </m:r>
                                  </m:sub>
                                </m:sSub>
                              </m:e>
                            </m:d>
                          </m:e>
                        </m:nary>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𝐷</m:t>
                        </m:r>
                        <m:d>
                          <m:dPr>
                            <m:ctrlPr>
                              <a:rPr lang="en-US" sz="2600" i="1">
                                <a:solidFill>
                                  <a:srgbClr val="000000"/>
                                </a:solidFill>
                                <a:latin typeface="Cambria Math" panose="02040503050406030204" pitchFamily="18" charset="0"/>
                              </a:rPr>
                            </m:ctrlPr>
                          </m:dPr>
                          <m:e>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FF0000"/>
                            </a:solidFill>
                            <a:latin typeface="Cambria Math" panose="02040503050406030204" pitchFamily="18" charset="0"/>
                          </a:rPr>
                          <m:t>𝜀</m:t>
                        </m:r>
                        <m:d>
                          <m:dPr>
                            <m:ctrlPr>
                              <a:rPr lang="en-US" sz="2600" i="1">
                                <a:solidFill>
                                  <a:srgbClr val="FF0000"/>
                                </a:solidFill>
                                <a:latin typeface="Cambria Math" panose="02040503050406030204" pitchFamily="18" charset="0"/>
                              </a:rPr>
                            </m:ctrlPr>
                          </m:dPr>
                          <m:e>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𝜈</m:t>
                                </m:r>
                              </m:sub>
                            </m:sSub>
                            <m:r>
                              <a:rPr lang="en-US" sz="2600" i="1">
                                <a:solidFill>
                                  <a:srgbClr val="FF0000"/>
                                </a:solidFill>
                                <a:latin typeface="Cambria Math" panose="02040503050406030204" pitchFamily="18" charset="0"/>
                              </a:rPr>
                              <m:t>,</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𝐸</m:t>
                                </m:r>
                              </m:e>
                              <m:sub>
                                <m:r>
                                  <a:rPr lang="en-US" sz="2600" i="1">
                                    <a:solidFill>
                                      <a:srgbClr val="FF0000"/>
                                    </a:solidFill>
                                    <a:latin typeface="Cambria Math" panose="02040503050406030204" pitchFamily="18" charset="0"/>
                                  </a:rPr>
                                  <m:t>𝑟𝑒𝑐</m:t>
                                </m:r>
                              </m:sub>
                            </m:sSub>
                          </m:e>
                        </m:d>
                        <m:r>
                          <a:rPr lang="en-US" sz="2600" i="1">
                            <a:solidFill>
                              <a:srgbClr val="000000"/>
                            </a:solidFill>
                            <a:latin typeface="Cambria Math" panose="02040503050406030204" pitchFamily="18" charset="0"/>
                          </a:rPr>
                          <m:t>⋅</m:t>
                        </m:r>
                        <m:r>
                          <a:rPr lang="en-US" sz="2600" i="1">
                            <a:solidFill>
                              <a:srgbClr val="000000"/>
                            </a:solidFill>
                            <a:latin typeface="Cambria Math" panose="02040503050406030204" pitchFamily="18" charset="0"/>
                          </a:rPr>
                          <m:t>𝑑</m:t>
                        </m:r>
                        <m:sSub>
                          <m:sSubPr>
                            <m:ctrlPr>
                              <a:rPr lang="en-US" sz="2600" i="1">
                                <a:solidFill>
                                  <a:srgbClr val="000000"/>
                                </a:solidFill>
                                <a:latin typeface="Cambria Math" panose="02040503050406030204" pitchFamily="18" charset="0"/>
                              </a:rPr>
                            </m:ctrlPr>
                          </m:sSubPr>
                          <m:e>
                            <m:r>
                              <a:rPr lang="en-US" sz="2600" i="1">
                                <a:solidFill>
                                  <a:srgbClr val="000000"/>
                                </a:solidFill>
                                <a:latin typeface="Cambria Math" panose="02040503050406030204" pitchFamily="18" charset="0"/>
                              </a:rPr>
                              <m:t>𝐸</m:t>
                            </m:r>
                          </m:e>
                          <m:sub>
                            <m:r>
                              <a:rPr lang="en-US" sz="2600" i="1">
                                <a:solidFill>
                                  <a:srgbClr val="000000"/>
                                </a:solidFill>
                                <a:latin typeface="Cambria Math" panose="02040503050406030204" pitchFamily="18" charset="0"/>
                              </a:rPr>
                              <m:t>𝜈</m:t>
                            </m:r>
                          </m:sub>
                        </m:sSub>
                        <m:r>
                          <a:rPr lang="en-US" sz="2600" i="1">
                            <a:solidFill>
                              <a:srgbClr val="000000"/>
                            </a:solidFill>
                            <a:latin typeface="Cambria Math" panose="02040503050406030204" pitchFamily="18" charset="0"/>
                          </a:rPr>
                          <m:t>+</m:t>
                        </m:r>
                        <m:r>
                          <a:rPr lang="en-US" sz="2600" i="1">
                            <a:solidFill>
                              <a:srgbClr val="0000FF"/>
                            </a:solidFill>
                            <a:latin typeface="Cambria Math" panose="02040503050406030204" pitchFamily="18" charset="0"/>
                          </a:rPr>
                          <m:t>𝐵</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𝐸</m:t>
                                </m:r>
                              </m:e>
                              <m:sub>
                                <m:r>
                                  <a:rPr lang="en-US" sz="2600" i="1">
                                    <a:solidFill>
                                      <a:srgbClr val="0000FF"/>
                                    </a:solidFill>
                                    <a:latin typeface="Cambria Math" panose="02040503050406030204" pitchFamily="18" charset="0"/>
                                  </a:rPr>
                                  <m:t>𝑟𝑒𝑐</m:t>
                                </m:r>
                              </m:sub>
                            </m:sSub>
                          </m:e>
                        </m:d>
                      </m:oMath>
                    </m:oMathPara>
                  </a14:m>
                  <a:endParaRPr lang="en-US" sz="2600"/>
                </a:p>
              </p:txBody>
            </p:sp>
          </mc:Choice>
          <mc:Fallback xmlns="">
            <p:sp>
              <p:nvSpPr>
                <p:cNvPr id="20" name="Object 4">
                  <a:extLst>
                    <a:ext uri="{FF2B5EF4-FFF2-40B4-BE49-F238E27FC236}">
                      <a16:creationId xmlns:a16="http://schemas.microsoft.com/office/drawing/2014/main" id="{A456CC30-AB35-4F7C-A34D-AC86F47DCE31}"/>
                    </a:ext>
                  </a:extLst>
                </p:cNvPr>
                <p:cNvSpPr txBox="1">
                  <a:spLocks noRot="1" noChangeAspect="1" noMove="1" noResize="1" noEditPoints="1" noAdjustHandles="1" noChangeArrowheads="1" noChangeShapeType="1" noTextEdit="1"/>
                </p:cNvSpPr>
                <p:nvPr/>
              </p:nvSpPr>
              <p:spPr>
                <a:xfrm>
                  <a:off x="657983" y="2913063"/>
                  <a:ext cx="11283004" cy="944563"/>
                </a:xfrm>
                <a:prstGeom prst="rect">
                  <a:avLst/>
                </a:prstGeom>
                <a:blipFill>
                  <a:blip r:embed="rId9"/>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711EE91-5938-4712-A251-BBEF591002EA}"/>
                </a:ext>
              </a:extLst>
            </p:cNvPr>
            <p:cNvSpPr txBox="1"/>
            <p:nvPr/>
          </p:nvSpPr>
          <p:spPr>
            <a:xfrm>
              <a:off x="232012" y="1889722"/>
              <a:ext cx="1712794" cy="369332"/>
            </a:xfrm>
            <a:prstGeom prst="rect">
              <a:avLst/>
            </a:prstGeom>
            <a:noFill/>
          </p:spPr>
          <p:txBody>
            <a:bodyPr wrap="square" rtlCol="0">
              <a:spAutoFit/>
            </a:bodyPr>
            <a:lstStyle/>
            <a:p>
              <a:r>
                <a:rPr lang="en-US"/>
                <a:t>Measurements</a:t>
              </a:r>
            </a:p>
          </p:txBody>
        </p:sp>
        <p:sp>
          <p:nvSpPr>
            <p:cNvPr id="22" name="TextBox 21">
              <a:extLst>
                <a:ext uri="{FF2B5EF4-FFF2-40B4-BE49-F238E27FC236}">
                  <a16:creationId xmlns:a16="http://schemas.microsoft.com/office/drawing/2014/main" id="{0C276291-7B36-4E26-892B-FFA034AC641A}"/>
                </a:ext>
              </a:extLst>
            </p:cNvPr>
            <p:cNvSpPr txBox="1"/>
            <p:nvPr/>
          </p:nvSpPr>
          <p:spPr>
            <a:xfrm>
              <a:off x="2541897" y="1900179"/>
              <a:ext cx="1712794" cy="369332"/>
            </a:xfrm>
            <a:prstGeom prst="rect">
              <a:avLst/>
            </a:prstGeom>
            <a:noFill/>
          </p:spPr>
          <p:txBody>
            <a:bodyPr wrap="square" rtlCol="0">
              <a:spAutoFit/>
            </a:bodyPr>
            <a:lstStyle/>
            <a:p>
              <a:r>
                <a:rPr lang="el-GR">
                  <a:solidFill>
                    <a:srgbClr val="FF0000"/>
                  </a:solidFill>
                </a:rPr>
                <a:t>ν</a:t>
              </a:r>
              <a:r>
                <a:rPr lang="el-GR" baseline="-25000">
                  <a:solidFill>
                    <a:srgbClr val="FF0000"/>
                  </a:solidFill>
                </a:rPr>
                <a:t>μ</a:t>
              </a:r>
              <a:r>
                <a:rPr lang="el-GR" baseline="-25000"/>
                <a:t> </a:t>
              </a:r>
              <a:r>
                <a:rPr lang="en-US">
                  <a:solidFill>
                    <a:srgbClr val="FF0000"/>
                  </a:solidFill>
                </a:rPr>
                <a:t>Neutrino Flux</a:t>
              </a:r>
            </a:p>
          </p:txBody>
        </p:sp>
        <p:sp>
          <p:nvSpPr>
            <p:cNvPr id="23" name="TextBox 22">
              <a:extLst>
                <a:ext uri="{FF2B5EF4-FFF2-40B4-BE49-F238E27FC236}">
                  <a16:creationId xmlns:a16="http://schemas.microsoft.com/office/drawing/2014/main" id="{5E4B5666-1FEB-4260-A7D5-3EA0B11D7967}"/>
                </a:ext>
              </a:extLst>
            </p:cNvPr>
            <p:cNvSpPr txBox="1"/>
            <p:nvPr/>
          </p:nvSpPr>
          <p:spPr>
            <a:xfrm>
              <a:off x="4549254" y="1888373"/>
              <a:ext cx="1980063" cy="369332"/>
            </a:xfrm>
            <a:prstGeom prst="rect">
              <a:avLst/>
            </a:prstGeom>
            <a:noFill/>
          </p:spPr>
          <p:txBody>
            <a:bodyPr wrap="square" rtlCol="0">
              <a:spAutoFit/>
            </a:bodyPr>
            <a:lstStyle/>
            <a:p>
              <a:r>
                <a:rPr lang="el-GR">
                  <a:solidFill>
                    <a:srgbClr val="0070C0"/>
                  </a:solidFill>
                </a:rPr>
                <a:t>ν</a:t>
              </a:r>
              <a:r>
                <a:rPr lang="el-GR" baseline="-25000">
                  <a:solidFill>
                    <a:srgbClr val="0070C0"/>
                  </a:solidFill>
                </a:rPr>
                <a:t>μ</a:t>
              </a:r>
              <a:r>
                <a:rPr lang="en-US">
                  <a:solidFill>
                    <a:srgbClr val="0070C0"/>
                  </a:solidFill>
                </a:rPr>
                <a:t>CC cross section</a:t>
              </a:r>
            </a:p>
          </p:txBody>
        </p:sp>
        <p:sp>
          <p:nvSpPr>
            <p:cNvPr id="24" name="TextBox 23">
              <a:extLst>
                <a:ext uri="{FF2B5EF4-FFF2-40B4-BE49-F238E27FC236}">
                  <a16:creationId xmlns:a16="http://schemas.microsoft.com/office/drawing/2014/main" id="{E5D5EC62-CC99-4A67-98C7-D8EE82DAEE30}"/>
                </a:ext>
              </a:extLst>
            </p:cNvPr>
            <p:cNvSpPr txBox="1"/>
            <p:nvPr/>
          </p:nvSpPr>
          <p:spPr>
            <a:xfrm>
              <a:off x="6694228" y="1761679"/>
              <a:ext cx="1917509" cy="646331"/>
            </a:xfrm>
            <a:prstGeom prst="rect">
              <a:avLst/>
            </a:prstGeom>
            <a:noFill/>
          </p:spPr>
          <p:txBody>
            <a:bodyPr wrap="square" rtlCol="0">
              <a:spAutoFit/>
            </a:bodyPr>
            <a:lstStyle/>
            <a:p>
              <a:r>
                <a:rPr lang="en-US"/>
                <a:t>Detector response  matrix</a:t>
              </a:r>
            </a:p>
          </p:txBody>
        </p:sp>
        <p:sp>
          <p:nvSpPr>
            <p:cNvPr id="25" name="TextBox 24">
              <a:extLst>
                <a:ext uri="{FF2B5EF4-FFF2-40B4-BE49-F238E27FC236}">
                  <a16:creationId xmlns:a16="http://schemas.microsoft.com/office/drawing/2014/main" id="{5530A599-E59B-431B-81D7-965599EB9B9C}"/>
                </a:ext>
              </a:extLst>
            </p:cNvPr>
            <p:cNvSpPr txBox="1"/>
            <p:nvPr/>
          </p:nvSpPr>
          <p:spPr>
            <a:xfrm>
              <a:off x="8851709" y="1861176"/>
              <a:ext cx="1712794" cy="646331"/>
            </a:xfrm>
            <a:prstGeom prst="rect">
              <a:avLst/>
            </a:prstGeom>
            <a:noFill/>
          </p:spPr>
          <p:txBody>
            <a:bodyPr wrap="square" rtlCol="0">
              <a:spAutoFit/>
            </a:bodyPr>
            <a:lstStyle/>
            <a:p>
              <a:r>
                <a:rPr lang="en-US">
                  <a:solidFill>
                    <a:srgbClr val="FF0000"/>
                  </a:solidFill>
                </a:rPr>
                <a:t>Selection efficiency</a:t>
              </a:r>
            </a:p>
          </p:txBody>
        </p:sp>
        <p:cxnSp>
          <p:nvCxnSpPr>
            <p:cNvPr id="26" name="Straight Arrow Connector 25">
              <a:extLst>
                <a:ext uri="{FF2B5EF4-FFF2-40B4-BE49-F238E27FC236}">
                  <a16:creationId xmlns:a16="http://schemas.microsoft.com/office/drawing/2014/main" id="{1962CE27-DEE2-41F4-9ECB-11796FAC8AA2}"/>
                </a:ext>
              </a:extLst>
            </p:cNvPr>
            <p:cNvCxnSpPr>
              <a:stCxn id="21" idx="2"/>
            </p:cNvCxnSpPr>
            <p:nvPr/>
          </p:nvCxnSpPr>
          <p:spPr>
            <a:xfrm>
              <a:off x="1088409" y="2259054"/>
              <a:ext cx="0" cy="6001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C93FE0-341E-47C6-9C37-AEEE47485271}"/>
                </a:ext>
              </a:extLst>
            </p:cNvPr>
            <p:cNvCxnSpPr>
              <a:cxnSpLocks/>
              <a:stCxn id="22" idx="2"/>
            </p:cNvCxnSpPr>
            <p:nvPr/>
          </p:nvCxnSpPr>
          <p:spPr>
            <a:xfrm>
              <a:off x="3398294" y="2269511"/>
              <a:ext cx="444690" cy="65378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E0B4BC-2FB5-4A88-9568-83BB73586F9A}"/>
                </a:ext>
              </a:extLst>
            </p:cNvPr>
            <p:cNvCxnSpPr>
              <a:cxnSpLocks/>
            </p:cNvCxnSpPr>
            <p:nvPr/>
          </p:nvCxnSpPr>
          <p:spPr>
            <a:xfrm>
              <a:off x="5393141" y="2244190"/>
              <a:ext cx="0" cy="68023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1C725C-89A1-44FC-844C-8757202EF328}"/>
                </a:ext>
              </a:extLst>
            </p:cNvPr>
            <p:cNvCxnSpPr>
              <a:cxnSpLocks/>
            </p:cNvCxnSpPr>
            <p:nvPr/>
          </p:nvCxnSpPr>
          <p:spPr>
            <a:xfrm flipH="1">
              <a:off x="6844352" y="2281975"/>
              <a:ext cx="691487" cy="7068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EFD94-1D80-4B43-9F7F-829F58109D4C}"/>
                </a:ext>
              </a:extLst>
            </p:cNvPr>
            <p:cNvCxnSpPr>
              <a:cxnSpLocks/>
            </p:cNvCxnSpPr>
            <p:nvPr/>
          </p:nvCxnSpPr>
          <p:spPr>
            <a:xfrm flipH="1">
              <a:off x="8611737" y="2525946"/>
              <a:ext cx="655092" cy="4629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690A20-1593-4180-A50A-0B398E841AE9}"/>
                </a:ext>
              </a:extLst>
            </p:cNvPr>
            <p:cNvCxnSpPr>
              <a:cxnSpLocks/>
            </p:cNvCxnSpPr>
            <p:nvPr/>
          </p:nvCxnSpPr>
          <p:spPr>
            <a:xfrm flipH="1">
              <a:off x="10931857" y="2390321"/>
              <a:ext cx="134203" cy="53410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A9677D9-1D5C-4CAC-94A3-34A0EFECD54A}"/>
              </a:ext>
            </a:extLst>
          </p:cNvPr>
          <p:cNvSpPr/>
          <p:nvPr/>
        </p:nvSpPr>
        <p:spPr>
          <a:xfrm>
            <a:off x="159123" y="1329616"/>
            <a:ext cx="11873753" cy="2044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BA76963-8C1C-4FC7-AD22-3232584D9DC6}"/>
              </a:ext>
            </a:extLst>
          </p:cNvPr>
          <p:cNvSpPr txBox="1"/>
          <p:nvPr/>
        </p:nvSpPr>
        <p:spPr>
          <a:xfrm>
            <a:off x="10682428" y="1430428"/>
            <a:ext cx="1712794" cy="369332"/>
          </a:xfrm>
          <a:prstGeom prst="rect">
            <a:avLst/>
          </a:prstGeom>
          <a:noFill/>
        </p:spPr>
        <p:txBody>
          <a:bodyPr wrap="square" rtlCol="0">
            <a:spAutoFit/>
          </a:bodyPr>
          <a:lstStyle/>
          <a:p>
            <a:r>
              <a:rPr lang="en-US">
                <a:solidFill>
                  <a:srgbClr val="0070C0"/>
                </a:solidFill>
              </a:rPr>
              <a:t>Background</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EC6AD5-583B-4F88-AAFD-5E3B277FE2A6}"/>
                  </a:ext>
                </a:extLst>
              </p:cNvPr>
              <p:cNvSpPr txBox="1"/>
              <p:nvPr/>
            </p:nvSpPr>
            <p:spPr>
              <a:xfrm>
                <a:off x="4760633" y="6209210"/>
                <a:ext cx="6821767" cy="391646"/>
              </a:xfrm>
              <a:prstGeom prst="rect">
                <a:avLst/>
              </a:prstGeom>
              <a:noFill/>
            </p:spPr>
            <p:txBody>
              <a:bodyPr wrap="square">
                <a:spAutoFit/>
              </a:bodyPr>
              <a:lstStyle/>
              <a:p>
                <a:r>
                  <a:rPr lang="en-US"/>
                  <a:t>MicroBooNE’s nominal MC (GENIE v3 tune) is used to determine </a:t>
                </a:r>
                <a14:m>
                  <m:oMath xmlns:m="http://schemas.openxmlformats.org/officeDocument/2006/math">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R</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oMath>
                </a14:m>
                <a:r>
                  <a:rPr lang="en-US"/>
                  <a:t>  </a:t>
                </a:r>
              </a:p>
            </p:txBody>
          </p:sp>
        </mc:Choice>
        <mc:Fallback xmlns="">
          <p:sp>
            <p:nvSpPr>
              <p:cNvPr id="36" name="TextBox 35">
                <a:extLst>
                  <a:ext uri="{FF2B5EF4-FFF2-40B4-BE49-F238E27FC236}">
                    <a16:creationId xmlns:a16="http://schemas.microsoft.com/office/drawing/2014/main" id="{51EC6AD5-583B-4F88-AAFD-5E3B277FE2A6}"/>
                  </a:ext>
                </a:extLst>
              </p:cNvPr>
              <p:cNvSpPr txBox="1">
                <a:spLocks noRot="1" noChangeAspect="1" noMove="1" noResize="1" noEditPoints="1" noAdjustHandles="1" noChangeArrowheads="1" noChangeShapeType="1" noTextEdit="1"/>
              </p:cNvSpPr>
              <p:nvPr/>
            </p:nvSpPr>
            <p:spPr>
              <a:xfrm>
                <a:off x="4760633" y="6209210"/>
                <a:ext cx="6821767" cy="391646"/>
              </a:xfrm>
              <a:prstGeom prst="rect">
                <a:avLst/>
              </a:prstGeom>
              <a:blipFill>
                <a:blip r:embed="rId10"/>
                <a:stretch>
                  <a:fillRect l="-804" t="-7813" b="-2031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0360A86-53D1-964A-9E4E-779271E3F219}"/>
              </a:ext>
            </a:extLst>
          </p:cNvPr>
          <p:cNvSpPr txBox="1"/>
          <p:nvPr/>
        </p:nvSpPr>
        <p:spPr>
          <a:xfrm>
            <a:off x="251222" y="6343020"/>
            <a:ext cx="4482107" cy="276999"/>
          </a:xfrm>
          <a:prstGeom prst="rect">
            <a:avLst/>
          </a:prstGeom>
          <a:noFill/>
        </p:spPr>
        <p:txBody>
          <a:bodyPr wrap="square" rtlCol="0">
            <a:spAutoFit/>
          </a:bodyPr>
          <a:lstStyle/>
          <a:p>
            <a:r>
              <a:rPr lang="en-US" sz="1200"/>
              <a:t>* Proper treatment of flux shape uncertainty: PhysRevD.102.113012</a:t>
            </a:r>
            <a:endParaRPr lang="en-US" sz="1200">
              <a:solidFill>
                <a:srgbClr val="FF0000"/>
              </a:solidFill>
            </a:endParaRPr>
          </a:p>
        </p:txBody>
      </p:sp>
      <p:sp>
        <p:nvSpPr>
          <p:cNvPr id="6" name="TextBox 5">
            <a:extLst>
              <a:ext uri="{FF2B5EF4-FFF2-40B4-BE49-F238E27FC236}">
                <a16:creationId xmlns:a16="http://schemas.microsoft.com/office/drawing/2014/main" id="{308643A3-72DA-0941-8021-B24F2D4D4C7F}"/>
              </a:ext>
            </a:extLst>
          </p:cNvPr>
          <p:cNvSpPr txBox="1"/>
          <p:nvPr/>
        </p:nvSpPr>
        <p:spPr>
          <a:xfrm>
            <a:off x="185530" y="4267200"/>
            <a:ext cx="184731" cy="369332"/>
          </a:xfrm>
          <a:prstGeom prst="rect">
            <a:avLst/>
          </a:prstGeom>
          <a:noFill/>
        </p:spPr>
        <p:txBody>
          <a:bodyPr wrap="none" rtlCol="0">
            <a:spAutoFit/>
          </a:bodyPr>
          <a:lstStyle/>
          <a:p>
            <a:endParaRPr lang="en-US"/>
          </a:p>
        </p:txBody>
      </p:sp>
      <p:sp>
        <p:nvSpPr>
          <p:cNvPr id="4" name="Slide Number Placeholder 3">
            <a:extLst>
              <a:ext uri="{FF2B5EF4-FFF2-40B4-BE49-F238E27FC236}">
                <a16:creationId xmlns:a16="http://schemas.microsoft.com/office/drawing/2014/main" id="{32435E62-9840-EB4E-B1AF-6E5A948CF213}"/>
              </a:ext>
            </a:extLst>
          </p:cNvPr>
          <p:cNvSpPr>
            <a:spLocks noGrp="1"/>
          </p:cNvSpPr>
          <p:nvPr>
            <p:ph type="sldNum" sz="quarter" idx="12"/>
          </p:nvPr>
        </p:nvSpPr>
        <p:spPr/>
        <p:txBody>
          <a:bodyPr/>
          <a:lstStyle/>
          <a:p>
            <a:fld id="{A57F9112-1840-42A5-8E86-90BE042C0880}" type="slidenum">
              <a:rPr lang="en-US" smtClean="0"/>
              <a:pPr/>
              <a:t>63</a:t>
            </a:fld>
            <a:endParaRPr lang="en-US"/>
          </a:p>
        </p:txBody>
      </p:sp>
      <p:sp>
        <p:nvSpPr>
          <p:cNvPr id="5" name="Date Placeholder 4">
            <a:extLst>
              <a:ext uri="{FF2B5EF4-FFF2-40B4-BE49-F238E27FC236}">
                <a16:creationId xmlns:a16="http://schemas.microsoft.com/office/drawing/2014/main" id="{B63AE75B-EC7D-D749-A4AE-7081BE1358DA}"/>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334568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D2A0-EC7C-4CC9-8B8C-C3363B85B27E}"/>
              </a:ext>
            </a:extLst>
          </p:cNvPr>
          <p:cNvSpPr>
            <a:spLocks noGrp="1"/>
          </p:cNvSpPr>
          <p:nvPr>
            <p:ph type="title"/>
          </p:nvPr>
        </p:nvSpPr>
        <p:spPr/>
        <p:txBody>
          <a:bodyPr>
            <a:normAutofit/>
          </a:bodyPr>
          <a:lstStyle/>
          <a:p>
            <a:r>
              <a:rPr lang="en-US"/>
              <a:t>0p/Np separation in </a:t>
            </a:r>
            <a:r>
              <a:rPr lang="el-GR"/>
              <a:t>ν</a:t>
            </a:r>
            <a:r>
              <a:rPr lang="el-GR" baseline="-25000"/>
              <a:t>µ</a:t>
            </a:r>
            <a:r>
              <a:rPr lang="en-US"/>
              <a:t>CC</a:t>
            </a:r>
          </a:p>
        </p:txBody>
      </p:sp>
      <p:pic>
        <p:nvPicPr>
          <p:cNvPr id="7" name="Content Placeholder 6">
            <a:extLst>
              <a:ext uri="{FF2B5EF4-FFF2-40B4-BE49-F238E27FC236}">
                <a16:creationId xmlns:a16="http://schemas.microsoft.com/office/drawing/2014/main" id="{3C2C8E59-D519-4336-9AB0-A2672DBB0A02}"/>
              </a:ext>
            </a:extLst>
          </p:cNvPr>
          <p:cNvPicPr>
            <a:picLocks noGrp="1" noChangeAspect="1"/>
          </p:cNvPicPr>
          <p:nvPr>
            <p:ph sz="half" idx="1"/>
          </p:nvPr>
        </p:nvPicPr>
        <p:blipFill>
          <a:blip r:embed="rId3"/>
          <a:stretch>
            <a:fillRect/>
          </a:stretch>
        </p:blipFill>
        <p:spPr>
          <a:xfrm>
            <a:off x="609600" y="1745222"/>
            <a:ext cx="5384800" cy="4235918"/>
          </a:xfrm>
          <a:prstGeom prst="rect">
            <a:avLst/>
          </a:prstGeom>
        </p:spPr>
      </p:pic>
      <p:pic>
        <p:nvPicPr>
          <p:cNvPr id="8" name="Content Placeholder 7">
            <a:extLst>
              <a:ext uri="{FF2B5EF4-FFF2-40B4-BE49-F238E27FC236}">
                <a16:creationId xmlns:a16="http://schemas.microsoft.com/office/drawing/2014/main" id="{5B37C42E-22E4-487A-99C0-261898F1C337}"/>
              </a:ext>
            </a:extLst>
          </p:cNvPr>
          <p:cNvPicPr>
            <a:picLocks noGrp="1" noChangeAspect="1"/>
          </p:cNvPicPr>
          <p:nvPr>
            <p:ph sz="half" idx="2"/>
          </p:nvPr>
        </p:nvPicPr>
        <p:blipFill>
          <a:blip r:embed="rId4"/>
          <a:stretch>
            <a:fillRect/>
          </a:stretch>
        </p:blipFill>
        <p:spPr>
          <a:xfrm>
            <a:off x="6197600" y="1613467"/>
            <a:ext cx="5384800" cy="4499428"/>
          </a:xfrm>
          <a:prstGeom prst="rect">
            <a:avLst/>
          </a:prstGeom>
        </p:spPr>
      </p:pic>
      <p:sp>
        <p:nvSpPr>
          <p:cNvPr id="4" name="Slide Number Placeholder 3">
            <a:extLst>
              <a:ext uri="{FF2B5EF4-FFF2-40B4-BE49-F238E27FC236}">
                <a16:creationId xmlns:a16="http://schemas.microsoft.com/office/drawing/2014/main" id="{6CF602E7-6DF9-BC49-A25F-C3728DFF8BA3}"/>
              </a:ext>
            </a:extLst>
          </p:cNvPr>
          <p:cNvSpPr>
            <a:spLocks noGrp="1"/>
          </p:cNvSpPr>
          <p:nvPr>
            <p:ph type="sldNum" sz="quarter" idx="12"/>
          </p:nvPr>
        </p:nvSpPr>
        <p:spPr/>
        <p:txBody>
          <a:bodyPr/>
          <a:lstStyle/>
          <a:p>
            <a:fld id="{A57F9112-1840-42A5-8E86-90BE042C0880}" type="slidenum">
              <a:rPr lang="en-US" smtClean="0"/>
              <a:t>64</a:t>
            </a:fld>
            <a:endParaRPr lang="en-US"/>
          </a:p>
        </p:txBody>
      </p:sp>
      <p:sp>
        <p:nvSpPr>
          <p:cNvPr id="3" name="Date Placeholder 2">
            <a:extLst>
              <a:ext uri="{FF2B5EF4-FFF2-40B4-BE49-F238E27FC236}">
                <a16:creationId xmlns:a16="http://schemas.microsoft.com/office/drawing/2014/main" id="{087F9A5C-E5AB-4F41-A90A-555682236BB3}"/>
              </a:ext>
            </a:extLst>
          </p:cNvPr>
          <p:cNvSpPr>
            <a:spLocks noGrp="1"/>
          </p:cNvSpPr>
          <p:nvPr>
            <p:ph type="dt" sz="half" idx="10"/>
          </p:nvPr>
        </p:nvSpPr>
        <p:spPr/>
        <p:txBody>
          <a:bodyPr/>
          <a:lstStyle/>
          <a:p>
            <a:r>
              <a:rPr lang="en-US"/>
              <a:t>11/19/21</a:t>
            </a:r>
          </a:p>
        </p:txBody>
      </p:sp>
      <p:sp>
        <p:nvSpPr>
          <p:cNvPr id="5" name="Rectangle 4">
            <a:extLst>
              <a:ext uri="{FF2B5EF4-FFF2-40B4-BE49-F238E27FC236}">
                <a16:creationId xmlns:a16="http://schemas.microsoft.com/office/drawing/2014/main" id="{989718CF-57F9-A14D-8772-E0F11E4B753B}"/>
              </a:ext>
            </a:extLst>
          </p:cNvPr>
          <p:cNvSpPr/>
          <p:nvPr/>
        </p:nvSpPr>
        <p:spPr>
          <a:xfrm>
            <a:off x="10203106" y="180459"/>
            <a:ext cx="1826141" cy="369332"/>
          </a:xfrm>
          <a:prstGeom prst="rect">
            <a:avLst/>
          </a:prstGeom>
        </p:spPr>
        <p:txBody>
          <a:bodyPr wrap="none">
            <a:spAutoFit/>
          </a:bodyPr>
          <a:lstStyle/>
          <a:p>
            <a:r>
              <a:rPr lang="en-US"/>
              <a:t>arXiv:2110.13978</a:t>
            </a:r>
          </a:p>
        </p:txBody>
      </p:sp>
    </p:spTree>
    <p:extLst>
      <p:ext uri="{BB962C8B-B14F-4D97-AF65-F5344CB8AC3E}">
        <p14:creationId xmlns:p14="http://schemas.microsoft.com/office/powerpoint/2010/main" val="1997654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8A00-F936-471B-BE2D-C2627D13B35C}"/>
              </a:ext>
            </a:extLst>
          </p:cNvPr>
          <p:cNvSpPr>
            <a:spLocks noGrp="1"/>
          </p:cNvSpPr>
          <p:nvPr>
            <p:ph type="title"/>
          </p:nvPr>
        </p:nvSpPr>
        <p:spPr/>
        <p:txBody>
          <a:bodyPr>
            <a:normAutofit/>
          </a:bodyPr>
          <a:lstStyle/>
          <a:p>
            <a:r>
              <a:rPr lang="en-US"/>
              <a:t>Model Comparison in High Dimension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23BCCA-C5BC-44EA-AC4D-360367C82A69}"/>
                  </a:ext>
                </a:extLst>
              </p:cNvPr>
              <p:cNvSpPr>
                <a:spLocks noGrp="1"/>
              </p:cNvSpPr>
              <p:nvPr>
                <p:ph idx="1"/>
              </p:nvPr>
            </p:nvSpPr>
            <p:spPr>
              <a:xfrm>
                <a:off x="612559" y="6048462"/>
                <a:ext cx="10972800" cy="540315"/>
              </a:xfrm>
            </p:spPr>
            <p:txBody>
              <a:bodyPr>
                <a:normAutofit fontScale="92500"/>
              </a:bodyPr>
              <a:lstStyle/>
              <a:p>
                <a:r>
                  <a:rPr lang="en-US">
                    <a:solidFill>
                      <a:srgbClr val="0000FF"/>
                    </a:solidFill>
                  </a:rPr>
                  <a:t>High-statistics </a:t>
                </a:r>
                <a14:m>
                  <m:oMath xmlns:m="http://schemas.openxmlformats.org/officeDocument/2006/math">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𝜈</m:t>
                        </m:r>
                      </m:e>
                      <m:sub>
                        <m:r>
                          <a:rPr lang="en-US" b="0" i="1" smtClean="0">
                            <a:solidFill>
                              <a:srgbClr val="0000FF"/>
                            </a:solidFill>
                            <a:latin typeface="Cambria Math" panose="02040503050406030204" pitchFamily="18" charset="0"/>
                          </a:rPr>
                          <m:t>𝜇</m:t>
                        </m:r>
                      </m:sub>
                    </m:sSub>
                  </m:oMath>
                </a14:m>
                <a:r>
                  <a:rPr lang="en-US">
                    <a:solidFill>
                      <a:srgbClr val="0000FF"/>
                    </a:solidFill>
                  </a:rPr>
                  <a:t>CC allows for multi-dimensional cross-section measurements</a:t>
                </a:r>
              </a:p>
            </p:txBody>
          </p:sp>
        </mc:Choice>
        <mc:Fallback xmlns="">
          <p:sp>
            <p:nvSpPr>
              <p:cNvPr id="3" name="Content Placeholder 2">
                <a:extLst>
                  <a:ext uri="{FF2B5EF4-FFF2-40B4-BE49-F238E27FC236}">
                    <a16:creationId xmlns:a16="http://schemas.microsoft.com/office/drawing/2014/main" id="{CE23BCCA-C5BC-44EA-AC4D-360367C82A69}"/>
                  </a:ext>
                </a:extLst>
              </p:cNvPr>
              <p:cNvSpPr>
                <a:spLocks noGrp="1" noRot="1" noChangeAspect="1" noMove="1" noResize="1" noEditPoints="1" noAdjustHandles="1" noChangeArrowheads="1" noChangeShapeType="1" noTextEdit="1"/>
              </p:cNvSpPr>
              <p:nvPr>
                <p:ph idx="1"/>
              </p:nvPr>
            </p:nvSpPr>
            <p:spPr>
              <a:xfrm>
                <a:off x="612559" y="6048462"/>
                <a:ext cx="10972800" cy="540315"/>
              </a:xfrm>
              <a:blipFill>
                <a:blip r:embed="rId3"/>
                <a:stretch>
                  <a:fillRect l="-833" t="-14607" b="-1460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B241965A-5500-4879-B3D5-8087855E8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52" y="1028168"/>
            <a:ext cx="10976907" cy="43963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473517-780B-430E-A8C3-339057BF69FD}"/>
              </a:ext>
            </a:extLst>
          </p:cNvPr>
          <p:cNvSpPr/>
          <p:nvPr/>
        </p:nvSpPr>
        <p:spPr>
          <a:xfrm>
            <a:off x="5073396" y="5280997"/>
            <a:ext cx="479502" cy="16726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13F40A7-BDB0-429E-8C08-186B59C82D4C}"/>
              </a:ext>
            </a:extLst>
          </p:cNvPr>
          <p:cNvSpPr/>
          <p:nvPr/>
        </p:nvSpPr>
        <p:spPr>
          <a:xfrm>
            <a:off x="10906441" y="5284644"/>
            <a:ext cx="479502" cy="16726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0DD3C99-6923-4EFC-9FB7-1505A533B0D3}"/>
                  </a:ext>
                </a:extLst>
              </p:cNvPr>
              <p:cNvSpPr/>
              <p:nvPr/>
            </p:nvSpPr>
            <p:spPr>
              <a:xfrm>
                <a:off x="2027301" y="2614689"/>
                <a:ext cx="1182118" cy="646331"/>
              </a:xfrm>
              <a:prstGeom prst="rect">
                <a:avLst/>
              </a:prstGeom>
            </p:spPr>
            <p:txBody>
              <a:bodyPr wrap="none">
                <a:spAutoFit/>
              </a:bodyPr>
              <a:lstStyle/>
              <a:p>
                <a:r>
                  <a:rPr lang="en-US" sz="3600"/>
                  <a:t>1</a:t>
                </a:r>
                <a14:m>
                  <m:oMath xmlns:m="http://schemas.openxmlformats.org/officeDocument/2006/math">
                    <m:r>
                      <m:rPr>
                        <m:sty m:val="p"/>
                      </m:rPr>
                      <a:rPr lang="en-US" sz="3600" i="0">
                        <a:latin typeface="Cambria Math" panose="02040503050406030204" pitchFamily="18" charset="0"/>
                      </a:rPr>
                      <m:t>μ</m:t>
                    </m:r>
                  </m:oMath>
                </a14:m>
                <a:r>
                  <a:rPr lang="en-US" sz="3600"/>
                  <a:t>0</a:t>
                </a:r>
                <a14:m>
                  <m:oMath xmlns:m="http://schemas.openxmlformats.org/officeDocument/2006/math">
                    <m:r>
                      <m:rPr>
                        <m:sty m:val="p"/>
                      </m:rPr>
                      <a:rPr lang="en-US" sz="3600" i="0" dirty="0">
                        <a:latin typeface="Cambria Math" panose="02040503050406030204" pitchFamily="18" charset="0"/>
                      </a:rPr>
                      <m:t>p</m:t>
                    </m:r>
                  </m:oMath>
                </a14:m>
                <a:endParaRPr lang="en-US" sz="3600"/>
              </a:p>
            </p:txBody>
          </p:sp>
        </mc:Choice>
        <mc:Fallback xmlns="">
          <p:sp>
            <p:nvSpPr>
              <p:cNvPr id="8" name="Rectangle 7">
                <a:extLst>
                  <a:ext uri="{FF2B5EF4-FFF2-40B4-BE49-F238E27FC236}">
                    <a16:creationId xmlns:a16="http://schemas.microsoft.com/office/drawing/2014/main" id="{30DD3C99-6923-4EFC-9FB7-1505A533B0D3}"/>
                  </a:ext>
                </a:extLst>
              </p:cNvPr>
              <p:cNvSpPr>
                <a:spLocks noRot="1" noChangeAspect="1" noMove="1" noResize="1" noEditPoints="1" noAdjustHandles="1" noChangeArrowheads="1" noChangeShapeType="1" noTextEdit="1"/>
              </p:cNvSpPr>
              <p:nvPr/>
            </p:nvSpPr>
            <p:spPr>
              <a:xfrm>
                <a:off x="2027301" y="2614689"/>
                <a:ext cx="1182118" cy="646331"/>
              </a:xfrm>
              <a:prstGeom prst="rect">
                <a:avLst/>
              </a:prstGeom>
              <a:blipFill>
                <a:blip r:embed="rId5"/>
                <a:stretch>
                  <a:fillRect l="-16062" t="-15094"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70BB22B-3F42-4583-9808-0895161AFA82}"/>
                  </a:ext>
                </a:extLst>
              </p:cNvPr>
              <p:cNvSpPr/>
              <p:nvPr/>
            </p:nvSpPr>
            <p:spPr>
              <a:xfrm>
                <a:off x="7885510" y="2609825"/>
                <a:ext cx="1246239" cy="646331"/>
              </a:xfrm>
              <a:prstGeom prst="rect">
                <a:avLst/>
              </a:prstGeom>
            </p:spPr>
            <p:txBody>
              <a:bodyPr wrap="none">
                <a:spAutoFit/>
              </a:bodyPr>
              <a:lstStyle/>
              <a:p>
                <a:r>
                  <a:rPr lang="en-US" sz="3600"/>
                  <a:t>1</a:t>
                </a:r>
                <a14:m>
                  <m:oMath xmlns:m="http://schemas.openxmlformats.org/officeDocument/2006/math">
                    <m:r>
                      <m:rPr>
                        <m:sty m:val="p"/>
                      </m:rPr>
                      <a:rPr lang="en-US" sz="3600" i="0">
                        <a:latin typeface="Cambria Math" panose="02040503050406030204" pitchFamily="18" charset="0"/>
                      </a:rPr>
                      <m:t>μ</m:t>
                    </m:r>
                  </m:oMath>
                </a14:m>
                <a:r>
                  <a:rPr lang="en-US" sz="3600"/>
                  <a:t>N</a:t>
                </a:r>
                <a14:m>
                  <m:oMath xmlns:m="http://schemas.openxmlformats.org/officeDocument/2006/math">
                    <m:r>
                      <m:rPr>
                        <m:sty m:val="p"/>
                      </m:rPr>
                      <a:rPr lang="en-US" sz="3600" i="0" dirty="0">
                        <a:latin typeface="Cambria Math" panose="02040503050406030204" pitchFamily="18" charset="0"/>
                      </a:rPr>
                      <m:t>p</m:t>
                    </m:r>
                  </m:oMath>
                </a14:m>
                <a:endParaRPr lang="en-US" sz="3600"/>
              </a:p>
            </p:txBody>
          </p:sp>
        </mc:Choice>
        <mc:Fallback xmlns="">
          <p:sp>
            <p:nvSpPr>
              <p:cNvPr id="10" name="Rectangle 9">
                <a:extLst>
                  <a:ext uri="{FF2B5EF4-FFF2-40B4-BE49-F238E27FC236}">
                    <a16:creationId xmlns:a16="http://schemas.microsoft.com/office/drawing/2014/main" id="{E70BB22B-3F42-4583-9808-0895161AFA82}"/>
                  </a:ext>
                </a:extLst>
              </p:cNvPr>
              <p:cNvSpPr>
                <a:spLocks noRot="1" noChangeAspect="1" noMove="1" noResize="1" noEditPoints="1" noAdjustHandles="1" noChangeArrowheads="1" noChangeShapeType="1" noTextEdit="1"/>
              </p:cNvSpPr>
              <p:nvPr/>
            </p:nvSpPr>
            <p:spPr>
              <a:xfrm>
                <a:off x="7885510" y="2609825"/>
                <a:ext cx="1246239" cy="646331"/>
              </a:xfrm>
              <a:prstGeom prst="rect">
                <a:avLst/>
              </a:prstGeom>
              <a:blipFill>
                <a:blip r:embed="rId6"/>
                <a:stretch>
                  <a:fillRect l="-15196" t="-14151" b="-3490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F433128-CEB5-4399-A0A3-2DD8254BC357}"/>
              </a:ext>
            </a:extLst>
          </p:cNvPr>
          <p:cNvSpPr txBox="1"/>
          <p:nvPr/>
        </p:nvSpPr>
        <p:spPr>
          <a:xfrm>
            <a:off x="2097248" y="5525317"/>
            <a:ext cx="2097562" cy="461665"/>
          </a:xfrm>
          <a:prstGeom prst="rect">
            <a:avLst/>
          </a:prstGeom>
          <a:noFill/>
        </p:spPr>
        <p:txBody>
          <a:bodyPr wrap="square" rtlCol="0">
            <a:spAutoFit/>
          </a:bodyPr>
          <a:lstStyle/>
          <a:p>
            <a:r>
              <a:rPr lang="en-US" sz="2400" b="1"/>
              <a:t>Overall excess</a:t>
            </a:r>
          </a:p>
        </p:txBody>
      </p:sp>
      <p:sp>
        <p:nvSpPr>
          <p:cNvPr id="13" name="TextBox 12">
            <a:extLst>
              <a:ext uri="{FF2B5EF4-FFF2-40B4-BE49-F238E27FC236}">
                <a16:creationId xmlns:a16="http://schemas.microsoft.com/office/drawing/2014/main" id="{B6089069-DD02-4930-A8D7-55726B4F66F1}"/>
              </a:ext>
            </a:extLst>
          </p:cNvPr>
          <p:cNvSpPr txBox="1"/>
          <p:nvPr/>
        </p:nvSpPr>
        <p:spPr>
          <a:xfrm>
            <a:off x="7120890" y="5505442"/>
            <a:ext cx="4024189" cy="461665"/>
          </a:xfrm>
          <a:prstGeom prst="rect">
            <a:avLst/>
          </a:prstGeom>
          <a:noFill/>
        </p:spPr>
        <p:txBody>
          <a:bodyPr wrap="square" rtlCol="0">
            <a:spAutoFit/>
          </a:bodyPr>
          <a:lstStyle/>
          <a:p>
            <a:r>
              <a:rPr lang="en-US" sz="2400" b="1"/>
              <a:t>Deficit at muon forward angle</a:t>
            </a:r>
          </a:p>
        </p:txBody>
      </p:sp>
      <p:sp>
        <p:nvSpPr>
          <p:cNvPr id="4" name="Slide Number Placeholder 3">
            <a:extLst>
              <a:ext uri="{FF2B5EF4-FFF2-40B4-BE49-F238E27FC236}">
                <a16:creationId xmlns:a16="http://schemas.microsoft.com/office/drawing/2014/main" id="{C238B1CF-8512-DD4D-942E-3B7D42B82A39}"/>
              </a:ext>
            </a:extLst>
          </p:cNvPr>
          <p:cNvSpPr>
            <a:spLocks noGrp="1"/>
          </p:cNvSpPr>
          <p:nvPr>
            <p:ph type="sldNum" sz="quarter" idx="12"/>
          </p:nvPr>
        </p:nvSpPr>
        <p:spPr/>
        <p:txBody>
          <a:bodyPr/>
          <a:lstStyle/>
          <a:p>
            <a:fld id="{A57F9112-1840-42A5-8E86-90BE042C0880}" type="slidenum">
              <a:rPr lang="en-US" smtClean="0"/>
              <a:pPr/>
              <a:t>65</a:t>
            </a:fld>
            <a:endParaRPr lang="en-US"/>
          </a:p>
        </p:txBody>
      </p:sp>
      <p:sp>
        <p:nvSpPr>
          <p:cNvPr id="5" name="Date Placeholder 4">
            <a:extLst>
              <a:ext uri="{FF2B5EF4-FFF2-40B4-BE49-F238E27FC236}">
                <a16:creationId xmlns:a16="http://schemas.microsoft.com/office/drawing/2014/main" id="{C7272BBC-E51A-CB48-9908-AA81A6B48408}"/>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0108221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94B3-8C8A-4011-875C-AB7CF8371A71}"/>
              </a:ext>
            </a:extLst>
          </p:cNvPr>
          <p:cNvSpPr>
            <a:spLocks noGrp="1"/>
          </p:cNvSpPr>
          <p:nvPr>
            <p:ph type="title"/>
          </p:nvPr>
        </p:nvSpPr>
        <p:spPr/>
        <p:txBody>
          <a:bodyPr/>
          <a:lstStyle/>
          <a:p>
            <a:r>
              <a:rPr lang="en-US"/>
              <a:t>Procedure Validation with Simulated Data</a:t>
            </a:r>
          </a:p>
        </p:txBody>
      </p:sp>
      <p:sp>
        <p:nvSpPr>
          <p:cNvPr id="3" name="Content Placeholder 2">
            <a:extLst>
              <a:ext uri="{FF2B5EF4-FFF2-40B4-BE49-F238E27FC236}">
                <a16:creationId xmlns:a16="http://schemas.microsoft.com/office/drawing/2014/main" id="{3417D6A1-E133-4791-AC68-C69DC5B66AFE}"/>
              </a:ext>
            </a:extLst>
          </p:cNvPr>
          <p:cNvSpPr>
            <a:spLocks noGrp="1"/>
          </p:cNvSpPr>
          <p:nvPr>
            <p:ph idx="1"/>
          </p:nvPr>
        </p:nvSpPr>
        <p:spPr>
          <a:xfrm>
            <a:off x="612559" y="4636838"/>
            <a:ext cx="10972800" cy="1958315"/>
          </a:xfrm>
        </p:spPr>
        <p:txBody>
          <a:bodyPr>
            <a:normAutofit/>
          </a:bodyPr>
          <a:lstStyle/>
          <a:p>
            <a:r>
              <a:rPr lang="en-US"/>
              <a:t>MicroBooNE’s nominal MC is used to extract the cross section from the “fake dataset” – same treatment as data</a:t>
            </a:r>
          </a:p>
          <a:p>
            <a:r>
              <a:rPr lang="en-US">
                <a:solidFill>
                  <a:srgbClr val="0070C0"/>
                </a:solidFill>
              </a:rPr>
              <a:t>Analyses of cross-section extraction from two simulated data sets justify the unfolding procedure</a:t>
            </a:r>
          </a:p>
          <a:p>
            <a:endParaRPr lang="en-US"/>
          </a:p>
        </p:txBody>
      </p:sp>
      <p:pic>
        <p:nvPicPr>
          <p:cNvPr id="10" name="Picture 9">
            <a:extLst>
              <a:ext uri="{FF2B5EF4-FFF2-40B4-BE49-F238E27FC236}">
                <a16:creationId xmlns:a16="http://schemas.microsoft.com/office/drawing/2014/main" id="{4FAAC2FA-FD53-472E-A439-7FA963019608}"/>
              </a:ext>
            </a:extLst>
          </p:cNvPr>
          <p:cNvPicPr>
            <a:picLocks noChangeAspect="1"/>
          </p:cNvPicPr>
          <p:nvPr/>
        </p:nvPicPr>
        <p:blipFill rotWithShape="1">
          <a:blip r:embed="rId3"/>
          <a:srcRect r="51108"/>
          <a:stretch/>
        </p:blipFill>
        <p:spPr>
          <a:xfrm>
            <a:off x="6832137" y="908962"/>
            <a:ext cx="4263334" cy="3590229"/>
          </a:xfrm>
          <a:prstGeom prst="rect">
            <a:avLst/>
          </a:prstGeom>
        </p:spPr>
      </p:pic>
      <p:pic>
        <p:nvPicPr>
          <p:cNvPr id="12" name="Picture 11">
            <a:extLst>
              <a:ext uri="{FF2B5EF4-FFF2-40B4-BE49-F238E27FC236}">
                <a16:creationId xmlns:a16="http://schemas.microsoft.com/office/drawing/2014/main" id="{FA44C57A-9EE4-4270-A6D0-61EB3AFBBF95}"/>
              </a:ext>
            </a:extLst>
          </p:cNvPr>
          <p:cNvPicPr>
            <a:picLocks noChangeAspect="1"/>
          </p:cNvPicPr>
          <p:nvPr/>
        </p:nvPicPr>
        <p:blipFill>
          <a:blip r:embed="rId4"/>
          <a:stretch>
            <a:fillRect/>
          </a:stretch>
        </p:blipFill>
        <p:spPr>
          <a:xfrm>
            <a:off x="1093216" y="908963"/>
            <a:ext cx="4266649" cy="3590229"/>
          </a:xfrm>
          <a:prstGeom prst="rect">
            <a:avLst/>
          </a:prstGeom>
        </p:spPr>
      </p:pic>
      <p:sp>
        <p:nvSpPr>
          <p:cNvPr id="9" name="Arrow: Right 8">
            <a:extLst>
              <a:ext uri="{FF2B5EF4-FFF2-40B4-BE49-F238E27FC236}">
                <a16:creationId xmlns:a16="http://schemas.microsoft.com/office/drawing/2014/main" id="{02D8FDDB-4743-4A71-95AA-D4C6FC3D8789}"/>
              </a:ext>
            </a:extLst>
          </p:cNvPr>
          <p:cNvSpPr/>
          <p:nvPr/>
        </p:nvSpPr>
        <p:spPr>
          <a:xfrm rot="10800000">
            <a:off x="5082705" y="1601773"/>
            <a:ext cx="322729" cy="284786"/>
          </a:xfrm>
          <a:prstGeom prst="rightArrow">
            <a:avLst/>
          </a:prstGeom>
          <a:solidFill>
            <a:srgbClr val="008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0E37B0B-B6F4-47A3-85CC-D57B255A37A7}"/>
              </a:ext>
            </a:extLst>
          </p:cNvPr>
          <p:cNvSpPr txBox="1"/>
          <p:nvPr/>
        </p:nvSpPr>
        <p:spPr>
          <a:xfrm>
            <a:off x="5433220" y="1420999"/>
            <a:ext cx="932611" cy="646331"/>
          </a:xfrm>
          <a:prstGeom prst="rect">
            <a:avLst/>
          </a:prstGeom>
          <a:noFill/>
        </p:spPr>
        <p:txBody>
          <a:bodyPr wrap="square" rtlCol="0">
            <a:spAutoFit/>
          </a:bodyPr>
          <a:lstStyle/>
          <a:p>
            <a:r>
              <a:rPr lang="en-US">
                <a:solidFill>
                  <a:srgbClr val="0083E6"/>
                </a:solidFill>
              </a:rPr>
              <a:t>True Model</a:t>
            </a:r>
          </a:p>
        </p:txBody>
      </p:sp>
      <p:sp>
        <p:nvSpPr>
          <p:cNvPr id="14" name="Arrow: Right 13">
            <a:extLst>
              <a:ext uri="{FF2B5EF4-FFF2-40B4-BE49-F238E27FC236}">
                <a16:creationId xmlns:a16="http://schemas.microsoft.com/office/drawing/2014/main" id="{F06621DC-C9C0-4C97-A635-84D8D1CAC5E4}"/>
              </a:ext>
            </a:extLst>
          </p:cNvPr>
          <p:cNvSpPr/>
          <p:nvPr/>
        </p:nvSpPr>
        <p:spPr>
          <a:xfrm rot="10800000">
            <a:off x="10744956" y="1278608"/>
            <a:ext cx="322729" cy="284786"/>
          </a:xfrm>
          <a:prstGeom prst="rightArrow">
            <a:avLst/>
          </a:prstGeom>
          <a:solidFill>
            <a:srgbClr val="008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B866887-6F9A-4338-AFAD-34C2854AEF65}"/>
              </a:ext>
            </a:extLst>
          </p:cNvPr>
          <p:cNvSpPr txBox="1"/>
          <p:nvPr/>
        </p:nvSpPr>
        <p:spPr>
          <a:xfrm>
            <a:off x="11095471" y="1097834"/>
            <a:ext cx="932611" cy="646331"/>
          </a:xfrm>
          <a:prstGeom prst="rect">
            <a:avLst/>
          </a:prstGeom>
          <a:noFill/>
        </p:spPr>
        <p:txBody>
          <a:bodyPr wrap="square" rtlCol="0">
            <a:spAutoFit/>
          </a:bodyPr>
          <a:lstStyle/>
          <a:p>
            <a:r>
              <a:rPr lang="en-US">
                <a:solidFill>
                  <a:srgbClr val="0083E6"/>
                </a:solidFill>
              </a:rPr>
              <a:t>True Model</a:t>
            </a:r>
          </a:p>
        </p:txBody>
      </p:sp>
      <p:sp>
        <p:nvSpPr>
          <p:cNvPr id="4" name="Slide Number Placeholder 3">
            <a:extLst>
              <a:ext uri="{FF2B5EF4-FFF2-40B4-BE49-F238E27FC236}">
                <a16:creationId xmlns:a16="http://schemas.microsoft.com/office/drawing/2014/main" id="{363E5BC1-951B-E94B-AD58-CD8BBF7D132B}"/>
              </a:ext>
            </a:extLst>
          </p:cNvPr>
          <p:cNvSpPr>
            <a:spLocks noGrp="1"/>
          </p:cNvSpPr>
          <p:nvPr>
            <p:ph type="sldNum" sz="quarter" idx="12"/>
          </p:nvPr>
        </p:nvSpPr>
        <p:spPr/>
        <p:txBody>
          <a:bodyPr/>
          <a:lstStyle/>
          <a:p>
            <a:fld id="{A57F9112-1840-42A5-8E86-90BE042C0880}" type="slidenum">
              <a:rPr lang="en-US" smtClean="0"/>
              <a:pPr/>
              <a:t>66</a:t>
            </a:fld>
            <a:endParaRPr lang="en-US"/>
          </a:p>
        </p:txBody>
      </p:sp>
      <p:sp>
        <p:nvSpPr>
          <p:cNvPr id="5" name="Date Placeholder 4">
            <a:extLst>
              <a:ext uri="{FF2B5EF4-FFF2-40B4-BE49-F238E27FC236}">
                <a16:creationId xmlns:a16="http://schemas.microsoft.com/office/drawing/2014/main" id="{FD1A9DB8-DC1E-694B-8AC3-409F58E58BDC}"/>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2426739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94B3-8C8A-4011-875C-AB7CF8371A71}"/>
              </a:ext>
            </a:extLst>
          </p:cNvPr>
          <p:cNvSpPr>
            <a:spLocks noGrp="1"/>
          </p:cNvSpPr>
          <p:nvPr>
            <p:ph type="title"/>
          </p:nvPr>
        </p:nvSpPr>
        <p:spPr/>
        <p:txBody>
          <a:bodyPr/>
          <a:lstStyle/>
          <a:p>
            <a:r>
              <a:rPr lang="en-US"/>
              <a:t>Validation with Simulated Data</a:t>
            </a:r>
          </a:p>
        </p:txBody>
      </p:sp>
      <p:sp>
        <p:nvSpPr>
          <p:cNvPr id="3" name="Content Placeholder 2">
            <a:extLst>
              <a:ext uri="{FF2B5EF4-FFF2-40B4-BE49-F238E27FC236}">
                <a16:creationId xmlns:a16="http://schemas.microsoft.com/office/drawing/2014/main" id="{3417D6A1-E133-4791-AC68-C69DC5B66AFE}"/>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4F7268C9-8E8D-4267-965A-C33CF0F69B2C}"/>
              </a:ext>
            </a:extLst>
          </p:cNvPr>
          <p:cNvPicPr>
            <a:picLocks noChangeAspect="1"/>
          </p:cNvPicPr>
          <p:nvPr/>
        </p:nvPicPr>
        <p:blipFill rotWithShape="1">
          <a:blip r:embed="rId3"/>
          <a:srcRect l="50000"/>
          <a:stretch/>
        </p:blipFill>
        <p:spPr>
          <a:xfrm>
            <a:off x="6121736" y="1148468"/>
            <a:ext cx="5812221" cy="4944520"/>
          </a:xfrm>
          <a:prstGeom prst="rect">
            <a:avLst/>
          </a:prstGeom>
        </p:spPr>
      </p:pic>
      <p:pic>
        <p:nvPicPr>
          <p:cNvPr id="10" name="Picture 9">
            <a:extLst>
              <a:ext uri="{FF2B5EF4-FFF2-40B4-BE49-F238E27FC236}">
                <a16:creationId xmlns:a16="http://schemas.microsoft.com/office/drawing/2014/main" id="{4FAAC2FA-FD53-472E-A439-7FA963019608}"/>
              </a:ext>
            </a:extLst>
          </p:cNvPr>
          <p:cNvPicPr>
            <a:picLocks noChangeAspect="1"/>
          </p:cNvPicPr>
          <p:nvPr/>
        </p:nvPicPr>
        <p:blipFill rotWithShape="1">
          <a:blip r:embed="rId4"/>
          <a:srcRect l="50702"/>
          <a:stretch/>
        </p:blipFill>
        <p:spPr>
          <a:xfrm>
            <a:off x="0" y="1056443"/>
            <a:ext cx="6010436" cy="5019735"/>
          </a:xfrm>
          <a:prstGeom prst="rect">
            <a:avLst/>
          </a:prstGeom>
        </p:spPr>
      </p:pic>
      <p:sp>
        <p:nvSpPr>
          <p:cNvPr id="4" name="Slide Number Placeholder 3">
            <a:extLst>
              <a:ext uri="{FF2B5EF4-FFF2-40B4-BE49-F238E27FC236}">
                <a16:creationId xmlns:a16="http://schemas.microsoft.com/office/drawing/2014/main" id="{8186EC26-DF71-9A42-97A4-844134809D03}"/>
              </a:ext>
            </a:extLst>
          </p:cNvPr>
          <p:cNvSpPr>
            <a:spLocks noGrp="1"/>
          </p:cNvSpPr>
          <p:nvPr>
            <p:ph type="sldNum" sz="quarter" idx="12"/>
          </p:nvPr>
        </p:nvSpPr>
        <p:spPr/>
        <p:txBody>
          <a:bodyPr/>
          <a:lstStyle/>
          <a:p>
            <a:fld id="{A57F9112-1840-42A5-8E86-90BE042C0880}" type="slidenum">
              <a:rPr lang="en-US" smtClean="0"/>
              <a:pPr/>
              <a:t>67</a:t>
            </a:fld>
            <a:endParaRPr lang="en-US"/>
          </a:p>
        </p:txBody>
      </p:sp>
      <p:sp>
        <p:nvSpPr>
          <p:cNvPr id="5" name="Date Placeholder 4">
            <a:extLst>
              <a:ext uri="{FF2B5EF4-FFF2-40B4-BE49-F238E27FC236}">
                <a16:creationId xmlns:a16="http://schemas.microsoft.com/office/drawing/2014/main" id="{785E35A2-9406-5E46-9579-8F49986808E3}"/>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1711665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8E7EBB-F5CD-114A-965F-849A6076F722}"/>
              </a:ext>
            </a:extLst>
          </p:cNvPr>
          <p:cNvPicPr>
            <a:picLocks noChangeAspect="1"/>
          </p:cNvPicPr>
          <p:nvPr/>
        </p:nvPicPr>
        <p:blipFill rotWithShape="1">
          <a:blip r:embed="rId3"/>
          <a:srcRect l="31631" t="37205" r="33599" b="26555"/>
          <a:stretch/>
        </p:blipFill>
        <p:spPr>
          <a:xfrm>
            <a:off x="7530834" y="1972795"/>
            <a:ext cx="2117558" cy="1571052"/>
          </a:xfrm>
          <a:prstGeom prst="rect">
            <a:avLst/>
          </a:prstGeom>
        </p:spPr>
      </p:pic>
      <p:sp>
        <p:nvSpPr>
          <p:cNvPr id="2" name="Title 1">
            <a:extLst>
              <a:ext uri="{FF2B5EF4-FFF2-40B4-BE49-F238E27FC236}">
                <a16:creationId xmlns:a16="http://schemas.microsoft.com/office/drawing/2014/main" id="{EAB1E766-9E4F-B44F-908D-B92B56B3713F}"/>
              </a:ext>
            </a:extLst>
          </p:cNvPr>
          <p:cNvSpPr>
            <a:spLocks noGrp="1"/>
          </p:cNvSpPr>
          <p:nvPr>
            <p:ph type="title"/>
          </p:nvPr>
        </p:nvSpPr>
        <p:spPr/>
        <p:txBody>
          <a:bodyPr/>
          <a:lstStyle/>
          <a:p>
            <a:r>
              <a:rPr lang="en-US"/>
              <a:t>Charged-current (CC) interactions</a:t>
            </a:r>
          </a:p>
        </p:txBody>
      </p:sp>
      <p:sp>
        <p:nvSpPr>
          <p:cNvPr id="5" name="Slide Number Placeholder 4">
            <a:extLst>
              <a:ext uri="{FF2B5EF4-FFF2-40B4-BE49-F238E27FC236}">
                <a16:creationId xmlns:a16="http://schemas.microsoft.com/office/drawing/2014/main" id="{958D706F-3913-A24B-8A45-219286AED678}"/>
              </a:ext>
            </a:extLst>
          </p:cNvPr>
          <p:cNvSpPr>
            <a:spLocks noGrp="1"/>
          </p:cNvSpPr>
          <p:nvPr>
            <p:ph type="sldNum" sz="quarter" idx="12"/>
          </p:nvPr>
        </p:nvSpPr>
        <p:spPr/>
        <p:txBody>
          <a:bodyPr/>
          <a:lstStyle/>
          <a:p>
            <a:fld id="{67785FF4-64B7-A940-AF5E-4E462CC25242}" type="slidenum">
              <a:rPr lang="en-US" smtClean="0"/>
              <a:t>7</a:t>
            </a:fld>
            <a:endParaRPr lang="en-US"/>
          </a:p>
        </p:txBody>
      </p:sp>
      <p:pic>
        <p:nvPicPr>
          <p:cNvPr id="12" name="Picture 11">
            <a:extLst>
              <a:ext uri="{FF2B5EF4-FFF2-40B4-BE49-F238E27FC236}">
                <a16:creationId xmlns:a16="http://schemas.microsoft.com/office/drawing/2014/main" id="{109EF699-5B4F-5644-A9C5-733D8965EC76}"/>
              </a:ext>
            </a:extLst>
          </p:cNvPr>
          <p:cNvPicPr>
            <a:picLocks noChangeAspect="1"/>
          </p:cNvPicPr>
          <p:nvPr/>
        </p:nvPicPr>
        <p:blipFill rotWithShape="1">
          <a:blip r:embed="rId3"/>
          <a:srcRect l="69018" t="37205" b="24838"/>
          <a:stretch/>
        </p:blipFill>
        <p:spPr>
          <a:xfrm>
            <a:off x="9882826" y="1972794"/>
            <a:ext cx="1886889" cy="1645491"/>
          </a:xfrm>
          <a:prstGeom prst="rect">
            <a:avLst/>
          </a:prstGeom>
        </p:spPr>
      </p:pic>
      <p:pic>
        <p:nvPicPr>
          <p:cNvPr id="6" name="Picture 5">
            <a:extLst>
              <a:ext uri="{FF2B5EF4-FFF2-40B4-BE49-F238E27FC236}">
                <a16:creationId xmlns:a16="http://schemas.microsoft.com/office/drawing/2014/main" id="{BC9223F0-D31D-A243-818B-5A0BD5B62D01}"/>
              </a:ext>
            </a:extLst>
          </p:cNvPr>
          <p:cNvPicPr>
            <a:picLocks noChangeAspect="1"/>
          </p:cNvPicPr>
          <p:nvPr/>
        </p:nvPicPr>
        <p:blipFill rotWithShape="1">
          <a:blip r:embed="rId3"/>
          <a:srcRect l="944" t="36631" r="71281" b="27129"/>
          <a:stretch/>
        </p:blipFill>
        <p:spPr>
          <a:xfrm>
            <a:off x="5586664" y="1972795"/>
            <a:ext cx="1691543" cy="1571052"/>
          </a:xfrm>
          <a:prstGeom prst="rect">
            <a:avLst/>
          </a:prstGeom>
        </p:spPr>
      </p:pic>
      <p:sp>
        <p:nvSpPr>
          <p:cNvPr id="9" name="Rectangle 8">
            <a:extLst>
              <a:ext uri="{FF2B5EF4-FFF2-40B4-BE49-F238E27FC236}">
                <a16:creationId xmlns:a16="http://schemas.microsoft.com/office/drawing/2014/main" id="{6BE87B35-F841-F641-9CB7-DAFF4405ED88}"/>
              </a:ext>
            </a:extLst>
          </p:cNvPr>
          <p:cNvSpPr/>
          <p:nvPr/>
        </p:nvSpPr>
        <p:spPr>
          <a:xfrm>
            <a:off x="5437654" y="1899814"/>
            <a:ext cx="1840554" cy="16454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2051DC5-B131-8943-B1DF-1DCAC4F97428}"/>
              </a:ext>
            </a:extLst>
          </p:cNvPr>
          <p:cNvSpPr/>
          <p:nvPr/>
        </p:nvSpPr>
        <p:spPr>
          <a:xfrm>
            <a:off x="7566685" y="1898355"/>
            <a:ext cx="1886889" cy="1645491"/>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235285-563D-2D43-85CF-3211FFABFC5D}"/>
              </a:ext>
            </a:extLst>
          </p:cNvPr>
          <p:cNvSpPr/>
          <p:nvPr/>
        </p:nvSpPr>
        <p:spPr>
          <a:xfrm>
            <a:off x="9834700" y="1898355"/>
            <a:ext cx="1886889" cy="164549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4BBDA5-7276-EA44-97BD-FDF99AA54CBE}"/>
              </a:ext>
            </a:extLst>
          </p:cNvPr>
          <p:cNvSpPr txBox="1"/>
          <p:nvPr/>
        </p:nvSpPr>
        <p:spPr>
          <a:xfrm>
            <a:off x="5545561" y="3628302"/>
            <a:ext cx="1732547" cy="646331"/>
          </a:xfrm>
          <a:prstGeom prst="rect">
            <a:avLst/>
          </a:prstGeom>
          <a:noFill/>
        </p:spPr>
        <p:txBody>
          <a:bodyPr wrap="square" rtlCol="0">
            <a:spAutoFit/>
          </a:bodyPr>
          <a:lstStyle/>
          <a:p>
            <a:r>
              <a:rPr lang="en-US"/>
              <a:t>Scattering off single nucleon</a:t>
            </a:r>
          </a:p>
        </p:txBody>
      </p:sp>
      <p:sp>
        <p:nvSpPr>
          <p:cNvPr id="16" name="TextBox 15">
            <a:extLst>
              <a:ext uri="{FF2B5EF4-FFF2-40B4-BE49-F238E27FC236}">
                <a16:creationId xmlns:a16="http://schemas.microsoft.com/office/drawing/2014/main" id="{039F43AA-33E0-064C-AD05-FF39FFD9C677}"/>
              </a:ext>
            </a:extLst>
          </p:cNvPr>
          <p:cNvSpPr txBox="1"/>
          <p:nvPr/>
        </p:nvSpPr>
        <p:spPr>
          <a:xfrm>
            <a:off x="7492734" y="3628302"/>
            <a:ext cx="2193758" cy="646331"/>
          </a:xfrm>
          <a:prstGeom prst="rect">
            <a:avLst/>
          </a:prstGeom>
          <a:noFill/>
        </p:spPr>
        <p:txBody>
          <a:bodyPr wrap="square" rtlCol="0">
            <a:spAutoFit/>
          </a:bodyPr>
          <a:lstStyle/>
          <a:p>
            <a:r>
              <a:rPr lang="en-US"/>
              <a:t>Inelastic scattering: Excites the nucleon</a:t>
            </a:r>
          </a:p>
        </p:txBody>
      </p:sp>
      <p:sp>
        <p:nvSpPr>
          <p:cNvPr id="17" name="TextBox 16">
            <a:extLst>
              <a:ext uri="{FF2B5EF4-FFF2-40B4-BE49-F238E27FC236}">
                <a16:creationId xmlns:a16="http://schemas.microsoft.com/office/drawing/2014/main" id="{B6605B2A-C963-C14F-BA80-69E0664D4ED8}"/>
              </a:ext>
            </a:extLst>
          </p:cNvPr>
          <p:cNvSpPr txBox="1"/>
          <p:nvPr/>
        </p:nvSpPr>
        <p:spPr>
          <a:xfrm>
            <a:off x="9846780" y="3734400"/>
            <a:ext cx="2193758" cy="369332"/>
          </a:xfrm>
          <a:prstGeom prst="rect">
            <a:avLst/>
          </a:prstGeom>
          <a:noFill/>
        </p:spPr>
        <p:txBody>
          <a:bodyPr wrap="square" rtlCol="0">
            <a:spAutoFit/>
          </a:bodyPr>
          <a:lstStyle/>
          <a:p>
            <a:r>
              <a:rPr lang="en-US"/>
              <a:t>Breaks up nucleon</a:t>
            </a:r>
          </a:p>
        </p:txBody>
      </p:sp>
      <p:pic>
        <p:nvPicPr>
          <p:cNvPr id="3074" name="Picture 2">
            <a:extLst>
              <a:ext uri="{FF2B5EF4-FFF2-40B4-BE49-F238E27FC236}">
                <a16:creationId xmlns:a16="http://schemas.microsoft.com/office/drawing/2014/main" id="{6133D676-6767-934A-97C9-575B1F8FAD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1991"/>
          <a:stretch/>
        </p:blipFill>
        <p:spPr bwMode="auto">
          <a:xfrm>
            <a:off x="541692" y="1258451"/>
            <a:ext cx="4489450" cy="3292474"/>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E7E3D4E8-DDF7-854B-97A8-179F22D3296A}"/>
              </a:ext>
            </a:extLst>
          </p:cNvPr>
          <p:cNvSpPr>
            <a:spLocks noGrp="1"/>
          </p:cNvSpPr>
          <p:nvPr>
            <p:ph idx="1"/>
          </p:nvPr>
        </p:nvSpPr>
        <p:spPr>
          <a:xfrm>
            <a:off x="838200" y="5112488"/>
            <a:ext cx="10515600" cy="1359564"/>
          </a:xfrm>
        </p:spPr>
        <p:txBody>
          <a:bodyPr/>
          <a:lstStyle/>
          <a:p>
            <a:r>
              <a:rPr lang="en-US"/>
              <a:t>Charged-current neutrino-nucleus interaction is the major channel for oscillation experiments</a:t>
            </a:r>
          </a:p>
          <a:p>
            <a:endParaRPr lang="en-US"/>
          </a:p>
        </p:txBody>
      </p:sp>
      <p:sp>
        <p:nvSpPr>
          <p:cNvPr id="3" name="Date Placeholder 2">
            <a:extLst>
              <a:ext uri="{FF2B5EF4-FFF2-40B4-BE49-F238E27FC236}">
                <a16:creationId xmlns:a16="http://schemas.microsoft.com/office/drawing/2014/main" id="{F64D5614-EFA9-8B42-900A-3AE99C7F5FAF}"/>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3322735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DB2F-09B6-0741-A360-5F7FD8A763A6}"/>
              </a:ext>
            </a:extLst>
          </p:cNvPr>
          <p:cNvSpPr>
            <a:spLocks noGrp="1"/>
          </p:cNvSpPr>
          <p:nvPr>
            <p:ph type="title"/>
          </p:nvPr>
        </p:nvSpPr>
        <p:spPr/>
        <p:txBody>
          <a:bodyPr>
            <a:normAutofit/>
          </a:bodyPr>
          <a:lstStyle/>
          <a:p>
            <a:r>
              <a:rPr lang="en-US"/>
              <a:t>Nature is more complicated: nuclear effect</a:t>
            </a:r>
          </a:p>
        </p:txBody>
      </p:sp>
      <p:sp>
        <p:nvSpPr>
          <p:cNvPr id="3" name="Content Placeholder 2">
            <a:extLst>
              <a:ext uri="{FF2B5EF4-FFF2-40B4-BE49-F238E27FC236}">
                <a16:creationId xmlns:a16="http://schemas.microsoft.com/office/drawing/2014/main" id="{17678378-B0E8-A346-90E3-C4FAB981D445}"/>
              </a:ext>
            </a:extLst>
          </p:cNvPr>
          <p:cNvSpPr>
            <a:spLocks noGrp="1"/>
          </p:cNvSpPr>
          <p:nvPr>
            <p:ph idx="1"/>
          </p:nvPr>
        </p:nvSpPr>
        <p:spPr/>
        <p:txBody>
          <a:bodyPr/>
          <a:lstStyle/>
          <a:p>
            <a:r>
              <a:rPr lang="en-US" dirty="0"/>
              <a:t>Even the ”simple” QE scattering is not so simple (2p2h, RPA, etc.)</a:t>
            </a:r>
          </a:p>
          <a:p>
            <a:pPr lvl="1"/>
            <a:r>
              <a:rPr lang="en-US" dirty="0"/>
              <a:t>Short range nucleon-nucleon correlations</a:t>
            </a:r>
          </a:p>
          <a:p>
            <a:pPr lvl="1"/>
            <a:r>
              <a:rPr lang="en-US" dirty="0"/>
              <a:t>2p2h (medium range)</a:t>
            </a:r>
          </a:p>
          <a:p>
            <a:pPr lvl="1"/>
            <a:r>
              <a:rPr lang="en-US" dirty="0"/>
              <a:t>Long range nucleon-nucleon correlations: suppression on low Q</a:t>
            </a:r>
            <a:r>
              <a:rPr lang="en-US" baseline="30000" dirty="0"/>
              <a:t>2</a:t>
            </a:r>
          </a:p>
        </p:txBody>
      </p:sp>
      <p:sp>
        <p:nvSpPr>
          <p:cNvPr id="5" name="Slide Number Placeholder 4">
            <a:extLst>
              <a:ext uri="{FF2B5EF4-FFF2-40B4-BE49-F238E27FC236}">
                <a16:creationId xmlns:a16="http://schemas.microsoft.com/office/drawing/2014/main" id="{2CF0E761-D65D-404B-B133-A17E89E27C0D}"/>
              </a:ext>
            </a:extLst>
          </p:cNvPr>
          <p:cNvSpPr>
            <a:spLocks noGrp="1"/>
          </p:cNvSpPr>
          <p:nvPr>
            <p:ph type="sldNum" sz="quarter" idx="12"/>
          </p:nvPr>
        </p:nvSpPr>
        <p:spPr/>
        <p:txBody>
          <a:bodyPr/>
          <a:lstStyle/>
          <a:p>
            <a:fld id="{67785FF4-64B7-A940-AF5E-4E462CC25242}" type="slidenum">
              <a:rPr lang="en-US" smtClean="0"/>
              <a:t>8</a:t>
            </a:fld>
            <a:endParaRPr lang="en-US"/>
          </a:p>
        </p:txBody>
      </p:sp>
      <p:pic>
        <p:nvPicPr>
          <p:cNvPr id="6" name="Picture 5">
            <a:extLst>
              <a:ext uri="{FF2B5EF4-FFF2-40B4-BE49-F238E27FC236}">
                <a16:creationId xmlns:a16="http://schemas.microsoft.com/office/drawing/2014/main" id="{684C86E8-8181-3B47-9B9A-9FD4A66EA1C0}"/>
              </a:ext>
            </a:extLst>
          </p:cNvPr>
          <p:cNvPicPr>
            <a:picLocks noChangeAspect="1"/>
          </p:cNvPicPr>
          <p:nvPr/>
        </p:nvPicPr>
        <p:blipFill>
          <a:blip r:embed="rId3"/>
          <a:stretch>
            <a:fillRect/>
          </a:stretch>
        </p:blipFill>
        <p:spPr>
          <a:xfrm>
            <a:off x="1120134" y="3134873"/>
            <a:ext cx="3094929" cy="3057997"/>
          </a:xfrm>
          <a:prstGeom prst="rect">
            <a:avLst/>
          </a:prstGeom>
        </p:spPr>
      </p:pic>
      <p:pic>
        <p:nvPicPr>
          <p:cNvPr id="8" name="Picture 7">
            <a:extLst>
              <a:ext uri="{FF2B5EF4-FFF2-40B4-BE49-F238E27FC236}">
                <a16:creationId xmlns:a16="http://schemas.microsoft.com/office/drawing/2014/main" id="{E0551C77-8984-2848-B4A0-551177DE6F58}"/>
              </a:ext>
            </a:extLst>
          </p:cNvPr>
          <p:cNvPicPr>
            <a:picLocks noChangeAspect="1"/>
          </p:cNvPicPr>
          <p:nvPr/>
        </p:nvPicPr>
        <p:blipFill rotWithShape="1">
          <a:blip r:embed="rId4"/>
          <a:srcRect t="14576" r="62616" b="31733"/>
          <a:stretch/>
        </p:blipFill>
        <p:spPr>
          <a:xfrm>
            <a:off x="5114204" y="3134872"/>
            <a:ext cx="3702856" cy="3057997"/>
          </a:xfrm>
          <a:prstGeom prst="rect">
            <a:avLst/>
          </a:prstGeom>
        </p:spPr>
      </p:pic>
      <p:sp>
        <p:nvSpPr>
          <p:cNvPr id="7" name="TextBox 6">
            <a:extLst>
              <a:ext uri="{FF2B5EF4-FFF2-40B4-BE49-F238E27FC236}">
                <a16:creationId xmlns:a16="http://schemas.microsoft.com/office/drawing/2014/main" id="{8BEB7C27-9EA7-CD43-841E-3C7B44DCBA2C}"/>
              </a:ext>
            </a:extLst>
          </p:cNvPr>
          <p:cNvSpPr txBox="1"/>
          <p:nvPr/>
        </p:nvSpPr>
        <p:spPr>
          <a:xfrm>
            <a:off x="2186128" y="6192869"/>
            <a:ext cx="1652337" cy="369332"/>
          </a:xfrm>
          <a:prstGeom prst="rect">
            <a:avLst/>
          </a:prstGeom>
          <a:noFill/>
        </p:spPr>
        <p:txBody>
          <a:bodyPr wrap="square" rtlCol="0">
            <a:spAutoFit/>
          </a:bodyPr>
          <a:lstStyle/>
          <a:p>
            <a:r>
              <a:rPr lang="en-US" err="1">
                <a:solidFill>
                  <a:srgbClr val="0432FF"/>
                </a:solidFill>
                <a:latin typeface="Helvetica" pitchFamily="2" charset="0"/>
              </a:rPr>
              <a:t>MINERvA</a:t>
            </a:r>
            <a:endParaRPr lang="en-US">
              <a:solidFill>
                <a:srgbClr val="0432FF"/>
              </a:solidFill>
              <a:latin typeface="Helvetica" pitchFamily="2" charset="0"/>
            </a:endParaRPr>
          </a:p>
        </p:txBody>
      </p:sp>
      <p:pic>
        <p:nvPicPr>
          <p:cNvPr id="10" name="Picture 9">
            <a:extLst>
              <a:ext uri="{FF2B5EF4-FFF2-40B4-BE49-F238E27FC236}">
                <a16:creationId xmlns:a16="http://schemas.microsoft.com/office/drawing/2014/main" id="{DD1AA9A5-B89F-FE4D-B2DC-81198DD77F62}"/>
              </a:ext>
            </a:extLst>
          </p:cNvPr>
          <p:cNvPicPr>
            <a:picLocks noChangeAspect="1"/>
          </p:cNvPicPr>
          <p:nvPr/>
        </p:nvPicPr>
        <p:blipFill rotWithShape="1">
          <a:blip r:embed="rId4"/>
          <a:srcRect l="10512" t="69323" r="62616"/>
          <a:stretch/>
        </p:blipFill>
        <p:spPr>
          <a:xfrm>
            <a:off x="9210919" y="5328166"/>
            <a:ext cx="1464963" cy="961669"/>
          </a:xfrm>
          <a:prstGeom prst="rect">
            <a:avLst/>
          </a:prstGeom>
        </p:spPr>
      </p:pic>
      <p:pic>
        <p:nvPicPr>
          <p:cNvPr id="11" name="Picture 10">
            <a:extLst>
              <a:ext uri="{FF2B5EF4-FFF2-40B4-BE49-F238E27FC236}">
                <a16:creationId xmlns:a16="http://schemas.microsoft.com/office/drawing/2014/main" id="{28FE0E13-9636-9A40-951E-B62AF7A4729E}"/>
              </a:ext>
            </a:extLst>
          </p:cNvPr>
          <p:cNvPicPr>
            <a:picLocks noChangeAspect="1"/>
          </p:cNvPicPr>
          <p:nvPr/>
        </p:nvPicPr>
        <p:blipFill rotWithShape="1">
          <a:blip r:embed="rId5"/>
          <a:srcRect l="729" t="18546" r="63021" b="10944"/>
          <a:stretch/>
        </p:blipFill>
        <p:spPr>
          <a:xfrm>
            <a:off x="9146212" y="3334194"/>
            <a:ext cx="1850362" cy="1811755"/>
          </a:xfrm>
          <a:prstGeom prst="rect">
            <a:avLst/>
          </a:prstGeom>
        </p:spPr>
      </p:pic>
      <p:sp>
        <p:nvSpPr>
          <p:cNvPr id="9" name="TextBox 8">
            <a:extLst>
              <a:ext uri="{FF2B5EF4-FFF2-40B4-BE49-F238E27FC236}">
                <a16:creationId xmlns:a16="http://schemas.microsoft.com/office/drawing/2014/main" id="{26D675FB-95DB-784E-87E6-CF28B8B585D9}"/>
              </a:ext>
            </a:extLst>
          </p:cNvPr>
          <p:cNvSpPr txBox="1"/>
          <p:nvPr/>
        </p:nvSpPr>
        <p:spPr>
          <a:xfrm>
            <a:off x="11062608" y="3870739"/>
            <a:ext cx="573126" cy="369332"/>
          </a:xfrm>
          <a:prstGeom prst="rect">
            <a:avLst/>
          </a:prstGeom>
          <a:noFill/>
        </p:spPr>
        <p:txBody>
          <a:bodyPr wrap="square" rtlCol="0">
            <a:spAutoFit/>
          </a:bodyPr>
          <a:lstStyle/>
          <a:p>
            <a:r>
              <a:rPr lang="en-US">
                <a:solidFill>
                  <a:srgbClr val="6C2692"/>
                </a:solidFill>
                <a:latin typeface="Helvetica" pitchFamily="2" charset="0"/>
              </a:rPr>
              <a:t>FSI</a:t>
            </a:r>
          </a:p>
        </p:txBody>
      </p:sp>
      <p:sp>
        <p:nvSpPr>
          <p:cNvPr id="4" name="Date Placeholder 3">
            <a:extLst>
              <a:ext uri="{FF2B5EF4-FFF2-40B4-BE49-F238E27FC236}">
                <a16:creationId xmlns:a16="http://schemas.microsoft.com/office/drawing/2014/main" id="{9516B95C-3F72-124D-9456-905BB70D938E}"/>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4113508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C505-575B-C546-A305-3DDDFA1D5403}"/>
              </a:ext>
            </a:extLst>
          </p:cNvPr>
          <p:cNvSpPr>
            <a:spLocks noGrp="1"/>
          </p:cNvSpPr>
          <p:nvPr>
            <p:ph type="title"/>
          </p:nvPr>
        </p:nvSpPr>
        <p:spPr/>
        <p:txBody>
          <a:bodyPr/>
          <a:lstStyle/>
          <a:p>
            <a:r>
              <a:rPr lang="en-US" dirty="0"/>
              <a:t>Difficulties from (broadband) beam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E82D96-2B1F-F242-9B60-5F1DE6B9AEF6}"/>
                  </a:ext>
                </a:extLst>
              </p:cNvPr>
              <p:cNvSpPr>
                <a:spLocks noGrp="1"/>
              </p:cNvSpPr>
              <p:nvPr>
                <p:ph idx="1"/>
              </p:nvPr>
            </p:nvSpPr>
            <p:spPr/>
            <p:txBody>
              <a:bodyPr/>
              <a:lstStyle/>
              <a:p>
                <a:r>
                  <a:rPr lang="en-US" dirty="0"/>
                  <a:t>The precision of </a:t>
                </a:r>
                <a14:m>
                  <m:oMath xmlns:m="http://schemas.openxmlformats.org/officeDocument/2006/math">
                    <m:r>
                      <a:rPr lang="en-US" b="1" i="1">
                        <a:solidFill>
                          <a:srgbClr val="0432FF"/>
                        </a:solidFill>
                        <a:latin typeface="Cambria Math" panose="02040503050406030204" pitchFamily="18" charset="0"/>
                      </a:rPr>
                      <m:t>𝝈</m:t>
                    </m:r>
                    <m:r>
                      <a:rPr lang="en-US" b="1" i="1">
                        <a:solidFill>
                          <a:srgbClr val="0432FF"/>
                        </a:solidFill>
                        <a:latin typeface="Cambria Math" panose="02040503050406030204" pitchFamily="18" charset="0"/>
                      </a:rPr>
                      <m:t>(</m:t>
                    </m:r>
                    <m:sSub>
                      <m:sSubPr>
                        <m:ctrlPr>
                          <a:rPr lang="en-US" b="1" i="1">
                            <a:solidFill>
                              <a:srgbClr val="0432FF"/>
                            </a:solidFill>
                            <a:latin typeface="Cambria Math" panose="02040503050406030204" pitchFamily="18" charset="0"/>
                          </a:rPr>
                        </m:ctrlPr>
                      </m:sSubPr>
                      <m:e>
                        <m:r>
                          <a:rPr lang="en-US" b="1" i="1">
                            <a:solidFill>
                              <a:srgbClr val="0432FF"/>
                            </a:solidFill>
                            <a:latin typeface="Cambria Math" panose="02040503050406030204" pitchFamily="18" charset="0"/>
                          </a:rPr>
                          <m:t>𝑬</m:t>
                        </m:r>
                      </m:e>
                      <m:sub>
                        <m:r>
                          <a:rPr lang="en-US" b="1" i="1">
                            <a:solidFill>
                              <a:srgbClr val="0432FF"/>
                            </a:solidFill>
                            <a:latin typeface="Cambria Math" panose="02040503050406030204" pitchFamily="18" charset="0"/>
                          </a:rPr>
                          <m:t>𝝂</m:t>
                        </m:r>
                      </m:sub>
                    </m:sSub>
                    <m:r>
                      <a:rPr lang="en-US" b="1" i="1">
                        <a:solidFill>
                          <a:srgbClr val="0432FF"/>
                        </a:solidFill>
                        <a:latin typeface="Cambria Math" panose="02040503050406030204" pitchFamily="18" charset="0"/>
                      </a:rPr>
                      <m:t>)</m:t>
                    </m:r>
                  </m:oMath>
                </a14:m>
                <a:r>
                  <a:rPr lang="en-US" dirty="0"/>
                  <a:t> measurement is limited by large beam flux uncertainty </a:t>
                </a:r>
                <a:r>
                  <a:rPr lang="en-US" strike="sngStrike" dirty="0"/>
                  <a:t>due to the uncertain meson production</a:t>
                </a:r>
              </a:p>
              <a:p>
                <a:r>
                  <a:rPr lang="en-US" dirty="0"/>
                  <a:t>Broadband beam flux </a:t>
                </a:r>
                <a14:m>
                  <m:oMath xmlns:m="http://schemas.openxmlformats.org/officeDocument/2006/math">
                    <m:r>
                      <a:rPr lang="en-US" b="0" i="1" dirty="0" smtClean="0">
                        <a:latin typeface="Cambria Math" panose="02040503050406030204" pitchFamily="18" charset="0"/>
                      </a:rPr>
                      <m:t>⇒</m:t>
                    </m:r>
                  </m:oMath>
                </a14:m>
                <a:r>
                  <a:rPr lang="en-US" dirty="0"/>
                  <a:t> no mono-energetic beam to calibrate detector response </a:t>
                </a:r>
                <a14:m>
                  <m:oMath xmlns:m="http://schemas.openxmlformats.org/officeDocument/2006/math">
                    <m:sSub>
                      <m:sSubPr>
                        <m:ctrlPr>
                          <a:rPr lang="en-US" b="1" i="1" dirty="0">
                            <a:solidFill>
                              <a:srgbClr val="0432FF"/>
                            </a:solidFill>
                            <a:latin typeface="Cambria Math" panose="02040503050406030204" pitchFamily="18" charset="0"/>
                          </a:rPr>
                        </m:ctrlPr>
                      </m:sSubPr>
                      <m:e>
                        <m:r>
                          <a:rPr lang="en-US" b="1" dirty="0">
                            <a:solidFill>
                              <a:srgbClr val="0432FF"/>
                            </a:solidFill>
                            <a:latin typeface="Cambria Math" panose="02040503050406030204" pitchFamily="18" charset="0"/>
                          </a:rPr>
                          <m:t>𝐃</m:t>
                        </m:r>
                        <m:r>
                          <a:rPr lang="en-US" b="1" i="1" dirty="0">
                            <a:solidFill>
                              <a:srgbClr val="0432FF"/>
                            </a:solidFill>
                            <a:latin typeface="Cambria Math" panose="02040503050406030204" pitchFamily="18" charset="0"/>
                          </a:rPr>
                          <m:t>(</m:t>
                        </m:r>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𝝂</m:t>
                        </m:r>
                      </m:sub>
                    </m:sSub>
                    <m:r>
                      <a:rPr lang="en-US" b="1" i="1" dirty="0">
                        <a:solidFill>
                          <a:srgbClr val="0432FF"/>
                        </a:solidFill>
                        <a:latin typeface="Cambria Math" panose="02040503050406030204" pitchFamily="18" charset="0"/>
                      </a:rPr>
                      <m:t> →</m:t>
                    </m:r>
                    <m:sSub>
                      <m:sSubPr>
                        <m:ctrlPr>
                          <a:rPr lang="en-US" b="1" i="1" dirty="0">
                            <a:solidFill>
                              <a:srgbClr val="0432FF"/>
                            </a:solidFill>
                            <a:latin typeface="Cambria Math" panose="02040503050406030204" pitchFamily="18" charset="0"/>
                          </a:rPr>
                        </m:ctrlPr>
                      </m:sSubPr>
                      <m:e>
                        <m:r>
                          <a:rPr lang="en-US" b="1" i="1" dirty="0">
                            <a:solidFill>
                              <a:srgbClr val="0432FF"/>
                            </a:solidFill>
                            <a:latin typeface="Cambria Math" panose="02040503050406030204" pitchFamily="18" charset="0"/>
                          </a:rPr>
                          <m:t>𝑬</m:t>
                        </m:r>
                      </m:e>
                      <m:sub>
                        <m:r>
                          <a:rPr lang="en-US" b="1" i="1" dirty="0">
                            <a:solidFill>
                              <a:srgbClr val="0432FF"/>
                            </a:solidFill>
                            <a:latin typeface="Cambria Math" panose="02040503050406030204" pitchFamily="18" charset="0"/>
                          </a:rPr>
                          <m:t>𝒓𝒆𝒄𝒐</m:t>
                        </m:r>
                      </m:sub>
                    </m:sSub>
                    <m:r>
                      <a:rPr lang="en-US" b="1" i="1" dirty="0">
                        <a:solidFill>
                          <a:srgbClr val="0432FF"/>
                        </a:solidFill>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7BE82D96-2B1F-F242-9B60-5F1DE6B9AEF6}"/>
                  </a:ext>
                </a:extLst>
              </p:cNvPr>
              <p:cNvSpPr>
                <a:spLocks noGrp="1" noRot="1" noChangeAspect="1" noMove="1" noResize="1" noEditPoints="1" noAdjustHandles="1" noChangeArrowheads="1" noChangeShapeType="1" noTextEdit="1"/>
              </p:cNvSpPr>
              <p:nvPr>
                <p:ph idx="1"/>
              </p:nvPr>
            </p:nvSpPr>
            <p:spPr>
              <a:blipFill>
                <a:blip r:embed="rId3"/>
                <a:stretch>
                  <a:fillRect l="-1086" t="-21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1B2C0D6-A996-7F4A-A6EE-BC491390CEAC}"/>
              </a:ext>
            </a:extLst>
          </p:cNvPr>
          <p:cNvSpPr>
            <a:spLocks noGrp="1"/>
          </p:cNvSpPr>
          <p:nvPr>
            <p:ph type="sldNum" sz="quarter" idx="12"/>
          </p:nvPr>
        </p:nvSpPr>
        <p:spPr/>
        <p:txBody>
          <a:bodyPr/>
          <a:lstStyle/>
          <a:p>
            <a:fld id="{67785FF4-64B7-A940-AF5E-4E462CC25242}" type="slidenum">
              <a:rPr lang="en-US" smtClean="0"/>
              <a:pPr/>
              <a:t>9</a:t>
            </a:fld>
            <a:endParaRPr lang="en-US"/>
          </a:p>
        </p:txBody>
      </p:sp>
      <p:pic>
        <p:nvPicPr>
          <p:cNvPr id="5" name="Picture 2" descr="Neutrino fluxes for different experiments &#10;Energy distribution ot neutrino fluxes &#10;Present to Future: T2K, MicroBooNE, Nova, MINERvA, &#10;Hyper-Kamiokande, DUNE &#10;o &#10;1 &#10;o T. Katori and M. &#10;— T2K/Hyper-K &#10;— MicroB00NE/SBND &#10;— MINERvA (ME) &#10;— NOvA &#10;— DUNE &#10;2 &#10;3 &#10;Martini, J.Phys. G45 (2018) 013001 &#10;6 ">
            <a:extLst>
              <a:ext uri="{FF2B5EF4-FFF2-40B4-BE49-F238E27FC236}">
                <a16:creationId xmlns:a16="http://schemas.microsoft.com/office/drawing/2014/main" id="{05E17652-321C-BB48-A5EB-39926345A2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36" t="27154" r="12380"/>
          <a:stretch/>
        </p:blipFill>
        <p:spPr bwMode="auto">
          <a:xfrm>
            <a:off x="6926410" y="3059668"/>
            <a:ext cx="4144819" cy="30980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C69FC48-6BE4-C143-A0B0-62420BDA4F33}"/>
              </a:ext>
            </a:extLst>
          </p:cNvPr>
          <p:cNvPicPr>
            <a:picLocks noChangeAspect="1"/>
          </p:cNvPicPr>
          <p:nvPr/>
        </p:nvPicPr>
        <p:blipFill>
          <a:blip r:embed="rId5"/>
          <a:stretch>
            <a:fillRect/>
          </a:stretch>
        </p:blipFill>
        <p:spPr>
          <a:xfrm>
            <a:off x="985685" y="3168413"/>
            <a:ext cx="4660604" cy="3303639"/>
          </a:xfrm>
          <a:prstGeom prst="rect">
            <a:avLst/>
          </a:prstGeom>
        </p:spPr>
      </p:pic>
      <p:sp>
        <p:nvSpPr>
          <p:cNvPr id="9" name="Rectangle 8">
            <a:extLst>
              <a:ext uri="{FF2B5EF4-FFF2-40B4-BE49-F238E27FC236}">
                <a16:creationId xmlns:a16="http://schemas.microsoft.com/office/drawing/2014/main" id="{3EAEEC25-D4DF-154F-BE4B-BE8CEF56B598}"/>
              </a:ext>
            </a:extLst>
          </p:cNvPr>
          <p:cNvSpPr/>
          <p:nvPr/>
        </p:nvSpPr>
        <p:spPr>
          <a:xfrm>
            <a:off x="2730915" y="3200090"/>
            <a:ext cx="2920992" cy="338554"/>
          </a:xfrm>
          <a:prstGeom prst="rect">
            <a:avLst/>
          </a:prstGeom>
        </p:spPr>
        <p:txBody>
          <a:bodyPr wrap="none">
            <a:spAutoFit/>
          </a:bodyPr>
          <a:lstStyle/>
          <a:p>
            <a:r>
              <a:rPr lang="en-US" sz="1600" err="1">
                <a:latin typeface="Helvetica Light" panose="020B0403020202020204" pitchFamily="34" charset="0"/>
              </a:rPr>
              <a:t>Phys.Rev.D</a:t>
            </a:r>
            <a:r>
              <a:rPr lang="en-US" sz="1600">
                <a:latin typeface="Helvetica Light" panose="020B0403020202020204" pitchFamily="34" charset="0"/>
              </a:rPr>
              <a:t> 79 (2009) 072002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366E67-01F9-B140-B728-A31C0AB41F75}"/>
                  </a:ext>
                </a:extLst>
              </p:cNvPr>
              <p:cNvSpPr txBox="1"/>
              <p:nvPr/>
            </p:nvSpPr>
            <p:spPr>
              <a:xfrm>
                <a:off x="2227647" y="5168186"/>
                <a:ext cx="3590924" cy="791755"/>
              </a:xfrm>
              <a:prstGeom prst="rect">
                <a:avLst/>
              </a:prstGeom>
              <a:noFill/>
            </p:spPr>
            <p:txBody>
              <a:bodyPr wrap="square" rtlCol="0">
                <a:spAutoFit/>
              </a:bodyPr>
              <a:lstStyle/>
              <a:p>
                <a:r>
                  <a:rPr lang="en-US">
                    <a:solidFill>
                      <a:srgbClr val="6C2692"/>
                    </a:solidFill>
                  </a:rPr>
                  <a:t>Data: MiniBooNE </a:t>
                </a:r>
                <a14:m>
                  <m:oMath xmlns:m="http://schemas.openxmlformats.org/officeDocument/2006/math">
                    <m:sSub>
                      <m:sSubPr>
                        <m:ctrlPr>
                          <a:rPr lang="en-US" i="1">
                            <a:solidFill>
                              <a:srgbClr val="6C2692"/>
                            </a:solidFill>
                            <a:latin typeface="Cambria Math" panose="02040503050406030204" pitchFamily="18" charset="0"/>
                          </a:rPr>
                        </m:ctrlPr>
                      </m:sSubPr>
                      <m:e>
                        <m:r>
                          <a:rPr lang="en-US" i="1">
                            <a:solidFill>
                              <a:srgbClr val="6C2692"/>
                            </a:solidFill>
                            <a:latin typeface="Cambria Math" panose="02040503050406030204" pitchFamily="18" charset="0"/>
                          </a:rPr>
                          <m:t>𝜈</m:t>
                        </m:r>
                      </m:e>
                      <m:sub>
                        <m:r>
                          <a:rPr lang="en-US" i="1">
                            <a:solidFill>
                              <a:srgbClr val="6C2692"/>
                            </a:solidFill>
                            <a:latin typeface="Cambria Math" panose="02040503050406030204" pitchFamily="18" charset="0"/>
                          </a:rPr>
                          <m:t>𝜇</m:t>
                        </m:r>
                      </m:sub>
                    </m:sSub>
                  </m:oMath>
                </a14:m>
                <a:r>
                  <a:rPr lang="en-US">
                    <a:solidFill>
                      <a:srgbClr val="6C2692"/>
                    </a:solidFill>
                  </a:rPr>
                  <a:t> CCQE</a:t>
                </a:r>
              </a:p>
              <a:p>
                <a:endParaRPr lang="en-US" sz="800">
                  <a:solidFill>
                    <a:srgbClr val="6C2692"/>
                  </a:solidFill>
                </a:endParaRPr>
              </a:p>
              <a:p>
                <a:r>
                  <a:rPr lang="en-US">
                    <a:solidFill>
                      <a:srgbClr val="6C2692"/>
                    </a:solidFill>
                  </a:rPr>
                  <a:t>Grey band: Flux shape uncertainty</a:t>
                </a:r>
              </a:p>
            </p:txBody>
          </p:sp>
        </mc:Choice>
        <mc:Fallback xmlns="">
          <p:sp>
            <p:nvSpPr>
              <p:cNvPr id="12" name="TextBox 11">
                <a:extLst>
                  <a:ext uri="{FF2B5EF4-FFF2-40B4-BE49-F238E27FC236}">
                    <a16:creationId xmlns:a16="http://schemas.microsoft.com/office/drawing/2014/main" id="{48366E67-01F9-B140-B728-A31C0AB41F75}"/>
                  </a:ext>
                </a:extLst>
              </p:cNvPr>
              <p:cNvSpPr txBox="1">
                <a:spLocks noRot="1" noChangeAspect="1" noMove="1" noResize="1" noEditPoints="1" noAdjustHandles="1" noChangeArrowheads="1" noChangeShapeType="1" noTextEdit="1"/>
              </p:cNvSpPr>
              <p:nvPr/>
            </p:nvSpPr>
            <p:spPr>
              <a:xfrm>
                <a:off x="2227647" y="5168186"/>
                <a:ext cx="3590924" cy="791755"/>
              </a:xfrm>
              <a:prstGeom prst="rect">
                <a:avLst/>
              </a:prstGeom>
              <a:blipFill>
                <a:blip r:embed="rId6"/>
                <a:stretch>
                  <a:fillRect l="-1358" t="-3846" b="-11538"/>
                </a:stretch>
              </a:blipFill>
            </p:spPr>
            <p:txBody>
              <a:bodyPr/>
              <a:lstStyle/>
              <a:p>
                <a:r>
                  <a:rPr lang="en-US">
                    <a:noFill/>
                  </a:rPr>
                  <a:t> </a:t>
                </a:r>
              </a:p>
            </p:txBody>
          </p:sp>
        </mc:Fallback>
      </mc:AlternateContent>
      <p:sp>
        <p:nvSpPr>
          <p:cNvPr id="13" name="Date Placeholder 12">
            <a:extLst>
              <a:ext uri="{FF2B5EF4-FFF2-40B4-BE49-F238E27FC236}">
                <a16:creationId xmlns:a16="http://schemas.microsoft.com/office/drawing/2014/main" id="{A4CFFDF8-9A74-9147-A9B0-DA57036E146F}"/>
              </a:ext>
            </a:extLst>
          </p:cNvPr>
          <p:cNvSpPr>
            <a:spLocks noGrp="1"/>
          </p:cNvSpPr>
          <p:nvPr>
            <p:ph type="dt" sz="half" idx="10"/>
          </p:nvPr>
        </p:nvSpPr>
        <p:spPr/>
        <p:txBody>
          <a:bodyPr/>
          <a:lstStyle/>
          <a:p>
            <a:r>
              <a:rPr lang="en-US"/>
              <a:t>11/19/21</a:t>
            </a:r>
          </a:p>
        </p:txBody>
      </p:sp>
    </p:spTree>
    <p:extLst>
      <p:ext uri="{BB962C8B-B14F-4D97-AF65-F5344CB8AC3E}">
        <p14:creationId xmlns:p14="http://schemas.microsoft.com/office/powerpoint/2010/main" val="144087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E7C94938-C060-7743-9574-C794F82F7817}" vid="{687C0B05-B0E4-F54F-A694-BC175D0888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TotalTime>
  <Words>8625</Words>
  <Application>Microsoft Macintosh PowerPoint</Application>
  <PresentationFormat>Widescreen</PresentationFormat>
  <Paragraphs>1022</Paragraphs>
  <Slides>67</Slides>
  <Notes>67</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Calibri</vt:lpstr>
      <vt:lpstr>Calibri Light</vt:lpstr>
      <vt:lpstr>Cambria Math</vt:lpstr>
      <vt:lpstr>Courier New</vt:lpstr>
      <vt:lpstr>Garamond</vt:lpstr>
      <vt:lpstr>Georgia</vt:lpstr>
      <vt:lpstr>Helvetica</vt:lpstr>
      <vt:lpstr>Helvetica Light</vt:lpstr>
      <vt:lpstr>Times New Roman</vt:lpstr>
      <vt:lpstr>Webdings</vt:lpstr>
      <vt:lpstr>Office Theme</vt:lpstr>
      <vt:lpstr>Measurement of Energy-dependent Inclusive Muon Neutrino Charged-Current Cross Section at MicroBooNE</vt:lpstr>
      <vt:lpstr>Neutrino Oscillation</vt:lpstr>
      <vt:lpstr>2016 Breakthrough Prize</vt:lpstr>
      <vt:lpstr>Current understanding of neutrino mass &amp; mixing</vt:lpstr>
      <vt:lpstr>The future: Hyper-K and DUNE</vt:lpstr>
      <vt:lpstr>Systematic budget</vt:lpstr>
      <vt:lpstr>Charged-current (CC) interactions</vt:lpstr>
      <vt:lpstr>Nature is more complicated: nuclear effect</vt:lpstr>
      <vt:lpstr>Difficulties from (broadband) beam</vt:lpstr>
      <vt:lpstr>Pioneer idea: nuPRISM</vt:lpstr>
      <vt:lpstr>Cross-section measurements are important</vt:lpstr>
      <vt:lpstr>In the old days</vt:lpstr>
      <vt:lpstr>Recent years</vt:lpstr>
      <vt:lpstr>Why is there a shift in the “industry standard”?</vt:lpstr>
      <vt:lpstr>Inclusive ν_μCC cross section on argon from MicroBooNE</vt:lpstr>
      <vt:lpstr>the Micro Booster Neutrino Experiment (MicroBooNE)</vt:lpstr>
      <vt:lpstr>MicroBooNE Detector: An 85-ton LArTPC</vt:lpstr>
      <vt:lpstr>Principle of Single-Phase LArTPC</vt:lpstr>
      <vt:lpstr>Liquid Argon Time Projection Chamber (LArTPC)</vt:lpstr>
      <vt:lpstr>Fermilab</vt:lpstr>
      <vt:lpstr>Booster Neutrino Beamline</vt:lpstr>
      <vt:lpstr>Booster Neutrino Beamline</vt:lpstr>
      <vt:lpstr>Address MiniBooNE LEE</vt:lpstr>
      <vt:lpstr>MicroBooNE Goals</vt:lpstr>
      <vt:lpstr>LArTPC R&amp;D</vt:lpstr>
      <vt:lpstr>Highlights of MicroBooNE’s ν-Ar interaction studies</vt:lpstr>
      <vt:lpstr>Challenge for MicroBooNE’s ν studies</vt:lpstr>
      <vt:lpstr>Wire-Cell reconstruction chain</vt:lpstr>
      <vt:lpstr>Cluster-flash (charge-light) matching</vt:lpstr>
      <vt:lpstr>PowerPoint Presentation</vt:lpstr>
      <vt:lpstr>Before and After Flash Matching</vt:lpstr>
      <vt:lpstr>Rejecting Through-Going Muons (TGM)</vt:lpstr>
      <vt:lpstr>Rejecting Stopping Muons</vt:lpstr>
      <vt:lpstr>Wire-Cell 3D pattern recognition </vt:lpstr>
      <vt:lpstr>Further ν_μ CC selection through box cuts</vt:lpstr>
      <vt:lpstr>ν_μ CC selection through XGBoost BDT</vt:lpstr>
      <vt:lpstr>Neutrino Energy Reconstruction</vt:lpstr>
      <vt:lpstr>Selection of Inclusive Charged-Current ν_μ Interactions</vt:lpstr>
      <vt:lpstr>Improvement w.r.t previous work</vt:lpstr>
      <vt:lpstr>Neutrino interaction model and tune</vt:lpstr>
      <vt:lpstr>Systematic Uncertainties</vt:lpstr>
      <vt:lpstr>Overall model validation: Goodness-of-Fit (GoF)</vt:lpstr>
      <vt:lpstr>Model validation: M(E_μ^rec) vs. μ(E_μ^rec)</vt:lpstr>
      <vt:lpstr>Model validation: M(E_had^rec) vs. μ(E_had^rec)</vt:lpstr>
      <vt:lpstr>Challenge in validating energy model 〖D(E〗_ν  →E_reco) </vt:lpstr>
      <vt:lpstr>Conditional constraining procedure </vt:lpstr>
      <vt:lpstr>Energy model validation: M(E_had^rec) vs. μ(E_had^rec | E_μ^rec,cosθ_μ^rec, E_ν)</vt:lpstr>
      <vt:lpstr>Is the new method really working?</vt:lpstr>
      <vt:lpstr>Cross section extraction with Unfolding</vt:lpstr>
      <vt:lpstr>Wiener-SVD unfolding</vt:lpstr>
      <vt:lpstr>Cross Section Extraction</vt:lpstr>
      <vt:lpstr>Cross Section Extraction</vt:lpstr>
      <vt:lpstr>Neutrino energy distribution and σ(E_ν)</vt:lpstr>
      <vt:lpstr>Muon energy distribution and dσ/dE_μ</vt:lpstr>
      <vt:lpstr>Hadronic energy distribution and dσ/dν</vt:lpstr>
      <vt:lpstr>Xs result and model discussion</vt:lpstr>
      <vt:lpstr>Going forward: ν_μ CC incl Xs with 3-dimension</vt:lpstr>
      <vt:lpstr>Summary</vt:lpstr>
      <vt:lpstr>Backup Slides</vt:lpstr>
      <vt:lpstr>1-bin total ν_μCC cross section</vt:lpstr>
      <vt:lpstr>Strategy for Further Validating the Hadronic Missing Energy</vt:lpstr>
      <vt:lpstr>What if an incorrect modeling of missing energy?</vt:lpstr>
      <vt:lpstr>Cross Section Extraction</vt:lpstr>
      <vt:lpstr>0p/Np separation in νµCC</vt:lpstr>
      <vt:lpstr>Model Comparison in High Dimension</vt:lpstr>
      <vt:lpstr>Procedure Validation with Simulated Data</vt:lpstr>
      <vt:lpstr>Validation with Simulated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Measurement of Energy-dependent Inclusive Muon Neutrino Charged-Current Cross Section at MicroBooNE</dc:title>
  <dc:creator>Gu, Wenqiang</dc:creator>
  <cp:lastModifiedBy>Gu, Wenqiang</cp:lastModifiedBy>
  <cp:revision>1</cp:revision>
  <cp:lastPrinted>2021-11-22T04:11:30Z</cp:lastPrinted>
  <dcterms:created xsi:type="dcterms:W3CDTF">2021-11-16T14:54:55Z</dcterms:created>
  <dcterms:modified xsi:type="dcterms:W3CDTF">2021-11-22T21:35:59Z</dcterms:modified>
</cp:coreProperties>
</file>